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41"/>
  </p:notesMasterIdLst>
  <p:handoutMasterIdLst>
    <p:handoutMasterId r:id="rId42"/>
  </p:handoutMasterIdLst>
  <p:sldIdLst>
    <p:sldId id="336" r:id="rId3"/>
    <p:sldId id="257" r:id="rId4"/>
    <p:sldId id="343" r:id="rId5"/>
    <p:sldId id="323" r:id="rId6"/>
    <p:sldId id="303" r:id="rId7"/>
    <p:sldId id="290" r:id="rId8"/>
    <p:sldId id="352" r:id="rId9"/>
    <p:sldId id="353" r:id="rId10"/>
    <p:sldId id="288" r:id="rId11"/>
    <p:sldId id="299" r:id="rId12"/>
    <p:sldId id="322" r:id="rId13"/>
    <p:sldId id="261" r:id="rId14"/>
    <p:sldId id="320" r:id="rId15"/>
    <p:sldId id="321" r:id="rId16"/>
    <p:sldId id="300" r:id="rId17"/>
    <p:sldId id="264" r:id="rId18"/>
    <p:sldId id="344" r:id="rId19"/>
    <p:sldId id="345" r:id="rId20"/>
    <p:sldId id="346" r:id="rId21"/>
    <p:sldId id="347" r:id="rId22"/>
    <p:sldId id="348" r:id="rId23"/>
    <p:sldId id="327" r:id="rId24"/>
    <p:sldId id="339" r:id="rId25"/>
    <p:sldId id="325" r:id="rId26"/>
    <p:sldId id="330" r:id="rId27"/>
    <p:sldId id="332" r:id="rId28"/>
    <p:sldId id="338" r:id="rId29"/>
    <p:sldId id="354" r:id="rId30"/>
    <p:sldId id="342" r:id="rId31"/>
    <p:sldId id="351" r:id="rId32"/>
    <p:sldId id="301" r:id="rId33"/>
    <p:sldId id="355" r:id="rId34"/>
    <p:sldId id="302" r:id="rId35"/>
    <p:sldId id="315" r:id="rId36"/>
    <p:sldId id="356" r:id="rId37"/>
    <p:sldId id="296" r:id="rId38"/>
    <p:sldId id="357" r:id="rId39"/>
    <p:sldId id="269" r:id="rId40"/>
  </p:sldIdLst>
  <p:sldSz cx="9144000" cy="6858000" type="screen4x3"/>
  <p:notesSz cx="6807200" cy="9939338"/>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694">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A2D7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645" autoAdjust="0"/>
  </p:normalViewPr>
  <p:slideViewPr>
    <p:cSldViewPr>
      <p:cViewPr>
        <p:scale>
          <a:sx n="75" d="100"/>
          <a:sy n="75" d="100"/>
        </p:scale>
        <p:origin x="-2676" y="-85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00" d="100"/>
        <a:sy n="100" d="100"/>
      </p:scale>
      <p:origin x="0" y="256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elvnmhan.delegations.cec.eu.int\HAN\Group\PetSect\TRADE\@Filing%20system\07.%20Trade%20&amp;%20Investment\Trade%20reports\Trade%20&amp;%20Economic%20Reports\2015\Vietnam%20trade_Jan-Dec%202014.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delvnmhan.delegations.cec.eu.int\HAN\Group\PetSect\TRADE\@Filing%20system\07.%20Trade%20&amp;%20Investment\Trade%20reports\Trade%20&amp;%20Economic%20Reports\2014\Eurostat_12%20months\EU-VN%20Agro-products%20IM%20&amp;%20EX%20sta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elvnmhan.delegations.cec.eu.int\HAN\Group\PetSect\TRADE\@Filing%20system\07.%20Trade%20&amp;%20Investment\Trade%20reports\Trade%20&amp;%20Economic%20Reports\2014\Eurostat_12%20months\EU-VN%20Agro-products%20IM%20&amp;%20EX%20stat.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728568886516306E-2"/>
          <c:y val="0.15574540682414698"/>
          <c:w val="0.938422527692513"/>
          <c:h val="0.72008486439195096"/>
        </c:manualLayout>
      </c:layout>
      <c:barChart>
        <c:barDir val="col"/>
        <c:grouping val="clustered"/>
        <c:varyColors val="0"/>
        <c:ser>
          <c:idx val="0"/>
          <c:order val="0"/>
          <c:tx>
            <c:strRef>
              <c:f>'trade deficit &amp; EM Im growth '!$A$2</c:f>
              <c:strCache>
                <c:ptCount val="1"/>
                <c:pt idx="0">
                  <c:v>Vietnam's trade surplus with EU (US$ billion)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'trade deficit &amp; EM Im growth '!$B$13:$N$13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'trade deficit &amp; EM Im growth '!$B$14:$N$14</c:f>
              <c:numCache>
                <c:formatCode>General</c:formatCode>
                <c:ptCount val="13"/>
                <c:pt idx="0">
                  <c:v>1.4390000000000001</c:v>
                </c:pt>
                <c:pt idx="1">
                  <c:v>2.29</c:v>
                </c:pt>
                <c:pt idx="2">
                  <c:v>2.9209999999999998</c:v>
                </c:pt>
                <c:pt idx="3">
                  <c:v>3.9940000000000002</c:v>
                </c:pt>
                <c:pt idx="4">
                  <c:v>3.9529999999999998</c:v>
                </c:pt>
                <c:pt idx="5">
                  <c:v>5.2869999999999999</c:v>
                </c:pt>
                <c:pt idx="6">
                  <c:v>3.6120000000000001</c:v>
                </c:pt>
                <c:pt idx="7">
                  <c:v>5.024</c:v>
                </c:pt>
                <c:pt idx="8">
                  <c:v>8.798</c:v>
                </c:pt>
                <c:pt idx="9">
                  <c:v>11.510999999999999</c:v>
                </c:pt>
                <c:pt idx="10">
                  <c:v>14.9</c:v>
                </c:pt>
                <c:pt idx="11">
                  <c:v>19</c:v>
                </c:pt>
                <c:pt idx="12">
                  <c:v>20.6</c:v>
                </c:pt>
              </c:numCache>
            </c:numRef>
          </c:val>
        </c:ser>
        <c:dLbls>
          <c:showLegendKey val="0"/>
          <c:showVal val="0"/>
          <c:showCatName val="0"/>
          <c:showSerName val="0"/>
          <c:showPercent val="0"/>
          <c:showBubbleSize val="0"/>
        </c:dLbls>
        <c:gapWidth val="150"/>
        <c:axId val="201849472"/>
        <c:axId val="202191232"/>
      </c:barChart>
      <c:lineChart>
        <c:grouping val="standard"/>
        <c:varyColors val="0"/>
        <c:ser>
          <c:idx val="1"/>
          <c:order val="1"/>
          <c:tx>
            <c:strRef>
              <c:f>'trade deficit &amp; EM Im growth '!$A$15</c:f>
              <c:strCache>
                <c:ptCount val="1"/>
                <c:pt idx="0">
                  <c:v>Vietnam's exports to EU</c:v>
                </c:pt>
              </c:strCache>
            </c:strRef>
          </c:tx>
          <c:marker>
            <c:symbol val="none"/>
          </c:marker>
          <c:dLbls>
            <c:spPr>
              <a:noFill/>
              <a:ln>
                <a:noFill/>
              </a:ln>
              <a:effectLst/>
            </c:spPr>
            <c:txPr>
              <a:bodyPr/>
              <a:lstStyle/>
              <a:p>
                <a:pPr>
                  <a:defRPr b="1">
                    <a:solidFill>
                      <a:schemeClr val="tx2">
                        <a:lumMod val="95000"/>
                        <a:lumOff val="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'trade deficit &amp; EM Im growth '!$B$13:$N$13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'trade deficit &amp; EM Im growth '!$B$15:$N$15</c:f>
              <c:numCache>
                <c:formatCode>General</c:formatCode>
                <c:ptCount val="13"/>
                <c:pt idx="0">
                  <c:v>4.0339999999999998</c:v>
                </c:pt>
                <c:pt idx="1">
                  <c:v>4.9859999999999998</c:v>
                </c:pt>
                <c:pt idx="2">
                  <c:v>5.5309999999999997</c:v>
                </c:pt>
                <c:pt idx="3">
                  <c:v>7.1369999999999996</c:v>
                </c:pt>
                <c:pt idx="4">
                  <c:v>9.0960000000000001</c:v>
                </c:pt>
                <c:pt idx="5">
                  <c:v>10.897</c:v>
                </c:pt>
                <c:pt idx="6">
                  <c:v>9.3800000000000008</c:v>
                </c:pt>
                <c:pt idx="7">
                  <c:v>11.385999999999999</c:v>
                </c:pt>
                <c:pt idx="8">
                  <c:v>16.545000000000002</c:v>
                </c:pt>
                <c:pt idx="9">
                  <c:v>20.302</c:v>
                </c:pt>
                <c:pt idx="10">
                  <c:v>24.4</c:v>
                </c:pt>
                <c:pt idx="11">
                  <c:v>27.9</c:v>
                </c:pt>
                <c:pt idx="12">
                  <c:v>30.9</c:v>
                </c:pt>
              </c:numCache>
            </c:numRef>
          </c:val>
          <c:smooth val="0"/>
        </c:ser>
        <c:ser>
          <c:idx val="2"/>
          <c:order val="2"/>
          <c:tx>
            <c:strRef>
              <c:f>'trade deficit &amp; EM Im growth '!$A$16</c:f>
              <c:strCache>
                <c:ptCount val="1"/>
                <c:pt idx="0">
                  <c:v>Vietnam's imports from EU</c:v>
                </c:pt>
              </c:strCache>
            </c:strRef>
          </c:tx>
          <c:marker>
            <c:symbol val="none"/>
          </c:marker>
          <c:dLbls>
            <c:spPr>
              <a:noFill/>
              <a:ln>
                <a:noFill/>
              </a:ln>
              <a:effectLst/>
            </c:spPr>
            <c:txPr>
              <a:bodyPr/>
              <a:lstStyle/>
              <a:p>
                <a:pPr>
                  <a:defRPr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'trade deficit &amp; EM Im growth '!$B$13:$N$13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'trade deficit &amp; EM Im growth '!$B$16:$N$16</c:f>
              <c:numCache>
                <c:formatCode>General</c:formatCode>
                <c:ptCount val="13"/>
                <c:pt idx="0">
                  <c:v>2.5950000000000002</c:v>
                </c:pt>
                <c:pt idx="1">
                  <c:v>2.6970000000000001</c:v>
                </c:pt>
                <c:pt idx="2">
                  <c:v>2.609</c:v>
                </c:pt>
                <c:pt idx="3">
                  <c:v>3.1429999999999998</c:v>
                </c:pt>
                <c:pt idx="4">
                  <c:v>5.1429999999999998</c:v>
                </c:pt>
                <c:pt idx="5">
                  <c:v>5.61</c:v>
                </c:pt>
                <c:pt idx="6">
                  <c:v>5.7679999999999998</c:v>
                </c:pt>
                <c:pt idx="7">
                  <c:v>6.3620000000000001</c:v>
                </c:pt>
                <c:pt idx="8">
                  <c:v>7.7469999999999999</c:v>
                </c:pt>
                <c:pt idx="9">
                  <c:v>8.7910000000000004</c:v>
                </c:pt>
                <c:pt idx="10">
                  <c:v>9.5</c:v>
                </c:pt>
                <c:pt idx="11">
                  <c:v>8.9</c:v>
                </c:pt>
                <c:pt idx="12">
                  <c:v>10.3</c:v>
                </c:pt>
              </c:numCache>
            </c:numRef>
          </c:val>
          <c:smooth val="0"/>
        </c:ser>
        <c:dLbls>
          <c:showLegendKey val="0"/>
          <c:showVal val="0"/>
          <c:showCatName val="0"/>
          <c:showSerName val="0"/>
          <c:showPercent val="0"/>
          <c:showBubbleSize val="0"/>
        </c:dLbls>
        <c:marker val="1"/>
        <c:smooth val="0"/>
        <c:axId val="201849472"/>
        <c:axId val="202191232"/>
      </c:lineChart>
      <c:catAx>
        <c:axId val="201849472"/>
        <c:scaling>
          <c:orientation val="minMax"/>
        </c:scaling>
        <c:delete val="0"/>
        <c:axPos val="b"/>
        <c:numFmt formatCode="General" sourceLinked="1"/>
        <c:majorTickMark val="out"/>
        <c:minorTickMark val="none"/>
        <c:tickLblPos val="nextTo"/>
        <c:crossAx val="202191232"/>
        <c:crosses val="autoZero"/>
        <c:auto val="1"/>
        <c:lblAlgn val="ctr"/>
        <c:lblOffset val="100"/>
        <c:noMultiLvlLbl val="0"/>
      </c:catAx>
      <c:valAx>
        <c:axId val="202191232"/>
        <c:scaling>
          <c:orientation val="minMax"/>
        </c:scaling>
        <c:delete val="0"/>
        <c:axPos val="l"/>
        <c:majorGridlines/>
        <c:numFmt formatCode="General" sourceLinked="1"/>
        <c:majorTickMark val="out"/>
        <c:minorTickMark val="none"/>
        <c:tickLblPos val="nextTo"/>
        <c:crossAx val="201849472"/>
        <c:crosses val="autoZero"/>
        <c:crossBetween val="between"/>
      </c:valAx>
    </c:plotArea>
    <c:legend>
      <c:legendPos val="r"/>
      <c:layout>
        <c:manualLayout>
          <c:xMode val="edge"/>
          <c:yMode val="edge"/>
          <c:x val="5.6947706748520836E-2"/>
          <c:y val="0.46828813065033537"/>
          <c:w val="0.29898449664130966"/>
          <c:h val="0.10046062992125984"/>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371652337609913E-2"/>
          <c:y val="5.9264427797282434E-3"/>
          <c:w val="0.80271712894865244"/>
          <c:h val="0.90328694945424037"/>
        </c:manualLayout>
      </c:layout>
      <c:pie3DChart>
        <c:varyColors val="1"/>
        <c:ser>
          <c:idx val="0"/>
          <c:order val="0"/>
          <c:tx>
            <c:strRef>
              <c:f>'VN main markets 2015'!$B$1</c:f>
              <c:strCache>
                <c:ptCount val="1"/>
                <c:pt idx="0">
                  <c:v>Vietnam's main export markets in 2015 (source: GSO)</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manualLayout>
                  <c:x val="7.3431214111336518E-2"/>
                  <c:y val="-1.1190137139606038E-2"/>
                </c:manualLayout>
              </c:layout>
              <c:spPr/>
              <c:txPr>
                <a:bodyPr/>
                <a:lstStyle/>
                <a:p>
                  <a:pPr>
                    <a:defRPr/>
                  </a:pPr>
                  <a:endParaRPr lang="en-US"/>
                </a:p>
              </c:txPr>
              <c:dLblPos val="bestFit"/>
              <c:showLegendKey val="0"/>
              <c:showVal val="0"/>
              <c:showCatName val="1"/>
              <c:showSerName val="0"/>
              <c:showPercent val="1"/>
              <c:showBubbleSize val="0"/>
            </c:dLbl>
            <c:dLbl>
              <c:idx val="1"/>
              <c:layout>
                <c:manualLayout>
                  <c:x val="2.0548086511020185E-2"/>
                  <c:y val="0.16021077940535772"/>
                </c:manualLayout>
              </c:layout>
              <c:spPr/>
              <c:txPr>
                <a:bodyPr/>
                <a:lstStyle/>
                <a:p>
                  <a:pPr>
                    <a:defRPr/>
                  </a:pPr>
                  <a:endParaRPr lang="en-US"/>
                </a:p>
              </c:txPr>
              <c:dLblPos val="bestFit"/>
              <c:showLegendKey val="0"/>
              <c:showVal val="0"/>
              <c:showCatName val="1"/>
              <c:showSerName val="0"/>
              <c:showPercent val="1"/>
              <c:showBubbleSize val="0"/>
            </c:dLbl>
            <c:dLbl>
              <c:idx val="2"/>
              <c:layout>
                <c:manualLayout>
                  <c:x val="3.9275177939002169E-2"/>
                  <c:y val="-4.8771295019152863E-3"/>
                </c:manualLayout>
              </c:layout>
              <c:spPr/>
              <c:txPr>
                <a:bodyPr/>
                <a:lstStyle/>
                <a:p>
                  <a:pPr>
                    <a:defRPr/>
                  </a:pPr>
                  <a:endParaRPr lang="en-US"/>
                </a:p>
              </c:txPr>
              <c:dLblPos val="bestFit"/>
              <c:showLegendKey val="0"/>
              <c:showVal val="0"/>
              <c:showCatName val="1"/>
              <c:showSerName val="0"/>
              <c:showPercent val="1"/>
              <c:showBubbleSize val="0"/>
            </c:dLbl>
            <c:dLbl>
              <c:idx val="3"/>
              <c:layout>
                <c:manualLayout>
                  <c:x val="-6.4878680557943352E-2"/>
                  <c:y val="1.5462729939852598E-2"/>
                </c:manualLayout>
              </c:layout>
              <c:spPr/>
              <c:txPr>
                <a:bodyPr/>
                <a:lstStyle/>
                <a:p>
                  <a:pPr>
                    <a:defRPr/>
                  </a:pPr>
                  <a:endParaRPr lang="en-US"/>
                </a:p>
              </c:txPr>
              <c:dLblPos val="bestFit"/>
              <c:showLegendKey val="0"/>
              <c:showVal val="0"/>
              <c:showCatName val="1"/>
              <c:showSerName val="0"/>
              <c:showPercent val="1"/>
              <c:showBubbleSize val="0"/>
            </c:dLbl>
            <c:dLbl>
              <c:idx val="4"/>
              <c:layout>
                <c:manualLayout>
                  <c:x val="-2.3554271873221087E-2"/>
                  <c:y val="9.5865007589129147E-3"/>
                </c:manualLayout>
              </c:layout>
              <c:spPr/>
              <c:txPr>
                <a:bodyPr/>
                <a:lstStyle/>
                <a:p>
                  <a:pPr>
                    <a:defRPr/>
                  </a:pPr>
                  <a:endParaRPr lang="en-US"/>
                </a:p>
              </c:txPr>
              <c:dLblPos val="bestFit"/>
              <c:showLegendKey val="0"/>
              <c:showVal val="0"/>
              <c:showCatName val="1"/>
              <c:showSerName val="0"/>
              <c:showPercent val="1"/>
              <c:showBubbleSize val="0"/>
            </c:dLbl>
            <c:dLbl>
              <c:idx val="5"/>
              <c:layout>
                <c:manualLayout>
                  <c:x val="-1.2311812551815302E-2"/>
                  <c:y val="-9.9173542317431154E-2"/>
                </c:manualLayout>
              </c:layout>
              <c:spPr/>
              <c:txPr>
                <a:bodyPr/>
                <a:lstStyle/>
                <a:p>
                  <a:pPr>
                    <a:defRPr/>
                  </a:pPr>
                  <a:endParaRPr lang="en-US"/>
                </a:p>
              </c:txPr>
              <c:dLblPos val="bestFit"/>
              <c:showLegendKey val="0"/>
              <c:showVal val="0"/>
              <c:showCatName val="1"/>
              <c:showSerName val="0"/>
              <c:showPercent val="1"/>
              <c:showBubbleSize val="0"/>
            </c:dLbl>
            <c:dLbl>
              <c:idx val="6"/>
              <c:layout>
                <c:manualLayout>
                  <c:x val="-4.9785250642796285E-2"/>
                  <c:y val="-1.3671469206291045E-2"/>
                </c:manualLayout>
              </c:layout>
              <c:spPr/>
              <c:txPr>
                <a:bodyPr/>
                <a:lstStyle/>
                <a:p>
                  <a:pPr>
                    <a:defRPr/>
                  </a:pPr>
                  <a:endParaRPr lang="en-US"/>
                </a:p>
              </c:txPr>
              <c:dLblPos val="bestFit"/>
              <c:showLegendKey val="0"/>
              <c:showVal val="0"/>
              <c:showCatName val="1"/>
              <c:showSerName val="0"/>
              <c:showPercent val="1"/>
              <c:showBubbleSize val="0"/>
            </c:dLbl>
            <c:showLegendKey val="0"/>
            <c:showVal val="0"/>
            <c:showCatName val="1"/>
            <c:showSerName val="0"/>
            <c:showPercent val="1"/>
            <c:showBubbleSize val="0"/>
            <c:showLeaderLines val="1"/>
          </c:dLbls>
          <c:cat>
            <c:strRef>
              <c:f>'VN main markets 2015'!$A$3:$A$9</c:f>
              <c:strCache>
                <c:ptCount val="7"/>
                <c:pt idx="0">
                  <c:v>USA</c:v>
                </c:pt>
                <c:pt idx="1">
                  <c:v>EU</c:v>
                </c:pt>
                <c:pt idx="2">
                  <c:v>ASEAN</c:v>
                </c:pt>
                <c:pt idx="3">
                  <c:v>China</c:v>
                </c:pt>
                <c:pt idx="4">
                  <c:v>Japan</c:v>
                </c:pt>
                <c:pt idx="5">
                  <c:v>South Korea</c:v>
                </c:pt>
                <c:pt idx="6">
                  <c:v>Other</c:v>
                </c:pt>
              </c:strCache>
            </c:strRef>
          </c:cat>
          <c:val>
            <c:numRef>
              <c:f>'VN main markets 2015'!$B$3:$B$9</c:f>
              <c:numCache>
                <c:formatCode>General</c:formatCode>
                <c:ptCount val="7"/>
                <c:pt idx="0">
                  <c:v>33.5</c:v>
                </c:pt>
                <c:pt idx="1">
                  <c:v>30.9</c:v>
                </c:pt>
                <c:pt idx="2">
                  <c:v>18.3</c:v>
                </c:pt>
                <c:pt idx="3">
                  <c:v>17</c:v>
                </c:pt>
                <c:pt idx="4">
                  <c:v>14.1</c:v>
                </c:pt>
                <c:pt idx="5">
                  <c:v>9</c:v>
                </c:pt>
                <c:pt idx="6">
                  <c:v>39.6</c:v>
                </c:pt>
              </c:numCache>
            </c:numRef>
          </c:val>
        </c:ser>
        <c:dLbls>
          <c:showLegendKey val="0"/>
          <c:showVal val="0"/>
          <c:showCatName val="0"/>
          <c:showSerName val="0"/>
          <c:showPercent val="0"/>
          <c:showBubbleSize val="0"/>
          <c:showLeaderLines val="1"/>
        </c:dLbls>
      </c:pie3DChart>
      <c:spPr>
        <a:noFill/>
        <a:ln w="25400">
          <a:noFill/>
        </a:ln>
      </c:spPr>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dLbl>
              <c:idx val="0"/>
              <c:layout>
                <c:manualLayout>
                  <c:x val="0.11031811597320827"/>
                  <c:y val="-2.9724390344849239E-2"/>
                </c:manualLayout>
              </c:layout>
              <c:showLegendKey val="0"/>
              <c:showVal val="1"/>
              <c:showCatName val="1"/>
              <c:showSerName val="0"/>
              <c:showPercent val="0"/>
              <c:showBubbleSize val="0"/>
              <c:separator>
</c:separator>
            </c:dLbl>
            <c:dLbl>
              <c:idx val="1"/>
              <c:layout>
                <c:manualLayout>
                  <c:x val="0.22252441805430059"/>
                  <c:y val="-1.2148860468999533E-2"/>
                </c:manualLayout>
              </c:layout>
              <c:showLegendKey val="0"/>
              <c:showVal val="1"/>
              <c:showCatName val="1"/>
              <c:showSerName val="0"/>
              <c:showPercent val="0"/>
              <c:showBubbleSize val="0"/>
              <c:separator>
</c:separator>
            </c:dLbl>
            <c:dLbl>
              <c:idx val="2"/>
              <c:layout>
                <c:manualLayout>
                  <c:x val="0.24985585818166173"/>
                  <c:y val="3.1158348354391359E-2"/>
                </c:manualLayout>
              </c:layout>
              <c:showLegendKey val="0"/>
              <c:showVal val="1"/>
              <c:showCatName val="1"/>
              <c:showSerName val="0"/>
              <c:showPercent val="0"/>
              <c:showBubbleSize val="0"/>
              <c:separator>
</c:separator>
            </c:dLbl>
            <c:dLbl>
              <c:idx val="3"/>
              <c:layout>
                <c:manualLayout>
                  <c:x val="-8.9114782783299637E-3"/>
                  <c:y val="0.20302101663662456"/>
                </c:manualLayout>
              </c:layout>
              <c:showLegendKey val="0"/>
              <c:showVal val="1"/>
              <c:showCatName val="1"/>
              <c:showSerName val="0"/>
              <c:showPercent val="0"/>
              <c:showBubbleSize val="0"/>
              <c:separator>
</c:separator>
            </c:dLbl>
            <c:dLbl>
              <c:idx val="4"/>
              <c:layout>
                <c:manualLayout>
                  <c:x val="-8.7050757999512354E-2"/>
                  <c:y val="-9.0336857038061432E-3"/>
                </c:manualLayout>
              </c:layout>
              <c:showLegendKey val="0"/>
              <c:showVal val="1"/>
              <c:showCatName val="1"/>
              <c:showSerName val="0"/>
              <c:showPercent val="0"/>
              <c:showBubbleSize val="0"/>
              <c:separator>
</c:separator>
            </c:dLbl>
            <c:dLbl>
              <c:idx val="5"/>
              <c:layout>
                <c:manualLayout>
                  <c:x val="-2.0928531474549289E-2"/>
                  <c:y val="5.0123236898854402E-2"/>
                </c:manualLayout>
              </c:layout>
              <c:tx>
                <c:rich>
                  <a:bodyPr/>
                  <a:lstStyle/>
                  <a:p>
                    <a:r>
                      <a:rPr lang="en-US" dirty="0" smtClean="0"/>
                      <a:t>Fishery</a:t>
                    </a:r>
                    <a:r>
                      <a:rPr lang="en-US" dirty="0"/>
                      <a:t>
653,433,940</a:t>
                    </a:r>
                  </a:p>
                </c:rich>
              </c:tx>
              <c:showLegendKey val="0"/>
              <c:showVal val="1"/>
              <c:showCatName val="1"/>
              <c:showSerName val="0"/>
              <c:showPercent val="0"/>
              <c:showBubbleSize val="0"/>
              <c:separator>
</c:separator>
            </c:dLbl>
            <c:dLbl>
              <c:idx val="6"/>
              <c:layout>
                <c:manualLayout>
                  <c:x val="-3.3540223455674596E-2"/>
                  <c:y val="-2.6468816854412053E-3"/>
                </c:manualLayout>
              </c:layout>
              <c:showLegendKey val="0"/>
              <c:showVal val="1"/>
              <c:showCatName val="1"/>
              <c:showSerName val="0"/>
              <c:showPercent val="0"/>
              <c:showBubbleSize val="0"/>
              <c:separator>
</c:separator>
            </c:dLbl>
            <c:dLbl>
              <c:idx val="7"/>
              <c:layout>
                <c:manualLayout>
                  <c:x val="-3.6113405906228933E-2"/>
                  <c:y val="-4.3780497029327096E-3"/>
                </c:manualLayout>
              </c:layout>
              <c:showLegendKey val="0"/>
              <c:showVal val="1"/>
              <c:showCatName val="1"/>
              <c:showSerName val="0"/>
              <c:showPercent val="0"/>
              <c:showBubbleSize val="0"/>
              <c:separator>
</c:separator>
            </c:dLbl>
            <c:dLbl>
              <c:idx val="8"/>
              <c:layout>
                <c:manualLayout>
                  <c:x val="-0.24792607891226712"/>
                  <c:y val="-4.8689992478767145E-3"/>
                </c:manualLayout>
              </c:layout>
              <c:showLegendKey val="0"/>
              <c:showVal val="1"/>
              <c:showCatName val="1"/>
              <c:showSerName val="0"/>
              <c:showPercent val="0"/>
              <c:showBubbleSize val="0"/>
              <c:separator>
</c:separator>
            </c:dLbl>
            <c:dLbl>
              <c:idx val="9"/>
              <c:layout>
                <c:manualLayout>
                  <c:x val="-4.0047903848084564E-2"/>
                  <c:y val="-1.2267673113233802E-2"/>
                </c:manualLayout>
              </c:layout>
              <c:showLegendKey val="0"/>
              <c:showVal val="1"/>
              <c:showCatName val="1"/>
              <c:showSerName val="0"/>
              <c:showPercent val="0"/>
              <c:showBubbleSize val="0"/>
              <c:separator>
</c:separator>
            </c:dLbl>
            <c:txPr>
              <a:bodyPr/>
              <a:lstStyle/>
              <a:p>
                <a:pPr>
                  <a:defRPr b="1" i="0" baseline="0"/>
                </a:pPr>
                <a:endParaRPr lang="en-US"/>
              </a:p>
            </c:txPr>
            <c:showLegendKey val="0"/>
            <c:showVal val="1"/>
            <c:showCatName val="1"/>
            <c:showSerName val="0"/>
            <c:showPercent val="0"/>
            <c:showBubbleSize val="0"/>
            <c:separator>
</c:separator>
            <c:showLeaderLines val="1"/>
          </c:dLbls>
          <c:cat>
            <c:strRef>
              <c:f>'EU28'!$A$10:$A$19</c:f>
              <c:strCache>
                <c:ptCount val="10"/>
                <c:pt idx="0">
                  <c:v>Cereals</c:v>
                </c:pt>
                <c:pt idx="2">
                  <c:v>Tea</c:v>
                </c:pt>
                <c:pt idx="3">
                  <c:v>Coffee</c:v>
                </c:pt>
                <c:pt idx="4">
                  <c:v>Dairy</c:v>
                </c:pt>
                <c:pt idx="5">
                  <c:v>Fish</c:v>
                </c:pt>
                <c:pt idx="6">
                  <c:v>Vegetables</c:v>
                </c:pt>
                <c:pt idx="7">
                  <c:v>Fruits</c:v>
                </c:pt>
                <c:pt idx="8">
                  <c:v>Meats</c:v>
                </c:pt>
                <c:pt idx="9">
                  <c:v>Rice</c:v>
                </c:pt>
              </c:strCache>
            </c:strRef>
          </c:cat>
          <c:val>
            <c:numRef>
              <c:f>'EU28'!$B$10:$B$19</c:f>
              <c:numCache>
                <c:formatCode>General</c:formatCode>
                <c:ptCount val="10"/>
                <c:pt idx="0" formatCode="#,##0">
                  <c:v>18392661</c:v>
                </c:pt>
                <c:pt idx="2" formatCode="#,##0">
                  <c:v>8471437</c:v>
                </c:pt>
                <c:pt idx="3" formatCode="#,##0">
                  <c:v>1126802679</c:v>
                </c:pt>
                <c:pt idx="4" formatCode="#,##0">
                  <c:v>1756967</c:v>
                </c:pt>
                <c:pt idx="5" formatCode="#,##0">
                  <c:v>653433940</c:v>
                </c:pt>
                <c:pt idx="6" formatCode="#,##0">
                  <c:v>11323480</c:v>
                </c:pt>
                <c:pt idx="7" formatCode="#,##0">
                  <c:v>341090169</c:v>
                </c:pt>
                <c:pt idx="8" formatCode="#,##0">
                  <c:v>2504551</c:v>
                </c:pt>
                <c:pt idx="9" formatCode="#,##0">
                  <c:v>18385645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dLbl>
              <c:idx val="0"/>
              <c:layout>
                <c:manualLayout>
                  <c:x val="-2.4106427611415154E-2"/>
                  <c:y val="-1.607676088248896E-3"/>
                </c:manualLayout>
              </c:layout>
              <c:showLegendKey val="0"/>
              <c:showVal val="1"/>
              <c:showCatName val="1"/>
              <c:showSerName val="0"/>
              <c:showPercent val="0"/>
              <c:showBubbleSize val="0"/>
              <c:separator>
</c:separator>
            </c:dLbl>
            <c:dLbl>
              <c:idx val="3"/>
              <c:layout>
                <c:manualLayout>
                  <c:x val="0.12268547566118879"/>
                  <c:y val="5.448560075552137E-2"/>
                </c:manualLayout>
              </c:layout>
              <c:showLegendKey val="0"/>
              <c:showVal val="1"/>
              <c:showCatName val="1"/>
              <c:showSerName val="0"/>
              <c:showPercent val="0"/>
              <c:showBubbleSize val="0"/>
              <c:separator>
</c:separator>
            </c:dLbl>
            <c:dLbl>
              <c:idx val="4"/>
              <c:layout>
                <c:manualLayout>
                  <c:x val="-0.1442109709901038"/>
                  <c:y val="0.15135247699893881"/>
                </c:manualLayout>
              </c:layout>
              <c:showLegendKey val="0"/>
              <c:showVal val="1"/>
              <c:showCatName val="1"/>
              <c:showSerName val="0"/>
              <c:showPercent val="0"/>
              <c:showBubbleSize val="0"/>
              <c:separator>
</c:separator>
            </c:dLbl>
            <c:dLbl>
              <c:idx val="5"/>
              <c:layout>
                <c:manualLayout>
                  <c:x val="-4.8965851564069005E-2"/>
                  <c:y val="2.9872563401321547E-2"/>
                </c:manualLayout>
              </c:layout>
              <c:tx>
                <c:rich>
                  <a:bodyPr/>
                  <a:lstStyle/>
                  <a:p>
                    <a:r>
                      <a:rPr lang="en-US" dirty="0" smtClean="0"/>
                      <a:t>Fishery</a:t>
                    </a:r>
                    <a:r>
                      <a:rPr lang="en-US" dirty="0"/>
                      <a:t>
172,361,604</a:t>
                    </a:r>
                  </a:p>
                </c:rich>
              </c:tx>
              <c:showLegendKey val="0"/>
              <c:showVal val="1"/>
              <c:showCatName val="1"/>
              <c:showSerName val="0"/>
              <c:showPercent val="0"/>
              <c:showBubbleSize val="0"/>
              <c:separator>
</c:separator>
            </c:dLbl>
            <c:dLbl>
              <c:idx val="6"/>
              <c:layout>
                <c:manualLayout>
                  <c:x val="-3.4652040526596442E-2"/>
                  <c:y val="-3.8955610045852277E-3"/>
                </c:manualLayout>
              </c:layout>
              <c:showLegendKey val="0"/>
              <c:showVal val="1"/>
              <c:showCatName val="1"/>
              <c:showSerName val="0"/>
              <c:showPercent val="0"/>
              <c:showBubbleSize val="0"/>
              <c:separator>
</c:separator>
            </c:dLbl>
            <c:dLbl>
              <c:idx val="7"/>
              <c:layout>
                <c:manualLayout>
                  <c:x val="-5.4780919535453845E-2"/>
                  <c:y val="-7.7119159828271042E-2"/>
                </c:manualLayout>
              </c:layout>
              <c:showLegendKey val="0"/>
              <c:showVal val="1"/>
              <c:showCatName val="1"/>
              <c:showSerName val="0"/>
              <c:showPercent val="0"/>
              <c:showBubbleSize val="0"/>
              <c:separator>
</c:separator>
            </c:dLbl>
            <c:dLbl>
              <c:idx val="8"/>
              <c:layout>
                <c:manualLayout>
                  <c:x val="3.5437710787470829E-2"/>
                  <c:y val="-3.6114912710079432E-2"/>
                </c:manualLayout>
              </c:layout>
              <c:showLegendKey val="0"/>
              <c:showVal val="1"/>
              <c:showCatName val="1"/>
              <c:showSerName val="0"/>
              <c:showPercent val="0"/>
              <c:showBubbleSize val="0"/>
              <c:separator>
</c:separator>
            </c:dLbl>
            <c:dLbl>
              <c:idx val="9"/>
              <c:layout>
                <c:manualLayout>
                  <c:x val="-2.8306497967437446E-2"/>
                  <c:y val="-1.893221900591154E-3"/>
                </c:manualLayout>
              </c:layout>
              <c:showLegendKey val="0"/>
              <c:showVal val="1"/>
              <c:showCatName val="1"/>
              <c:showSerName val="0"/>
              <c:showPercent val="0"/>
              <c:showBubbleSize val="0"/>
              <c:separator>
</c:separator>
            </c:dLbl>
            <c:txPr>
              <a:bodyPr/>
              <a:lstStyle/>
              <a:p>
                <a:pPr>
                  <a:defRPr b="1" i="0" baseline="0"/>
                </a:pPr>
                <a:endParaRPr lang="en-US"/>
              </a:p>
            </c:txPr>
            <c:showLegendKey val="0"/>
            <c:showVal val="1"/>
            <c:showCatName val="1"/>
            <c:showSerName val="0"/>
            <c:showPercent val="0"/>
            <c:showBubbleSize val="0"/>
            <c:separator>
</c:separator>
            <c:showLeaderLines val="1"/>
          </c:dLbls>
          <c:cat>
            <c:strRef>
              <c:f>'EU28'!$A$55:$A$64</c:f>
              <c:strCache>
                <c:ptCount val="10"/>
                <c:pt idx="0">
                  <c:v>Cereals</c:v>
                </c:pt>
                <c:pt idx="1">
                  <c:v>Cheese</c:v>
                </c:pt>
                <c:pt idx="2">
                  <c:v>Tea</c:v>
                </c:pt>
                <c:pt idx="3">
                  <c:v>Coffee</c:v>
                </c:pt>
                <c:pt idx="4">
                  <c:v>Dairy</c:v>
                </c:pt>
                <c:pt idx="5">
                  <c:v>Fish</c:v>
                </c:pt>
                <c:pt idx="6">
                  <c:v>Vegetables</c:v>
                </c:pt>
                <c:pt idx="7">
                  <c:v>Fruits</c:v>
                </c:pt>
                <c:pt idx="8">
                  <c:v>Meats</c:v>
                </c:pt>
                <c:pt idx="9">
                  <c:v>Rice</c:v>
                </c:pt>
              </c:strCache>
            </c:strRef>
          </c:cat>
          <c:val>
            <c:numRef>
              <c:f>'EU28'!$B$55:$B$64</c:f>
              <c:numCache>
                <c:formatCode>#,##0</c:formatCode>
                <c:ptCount val="10"/>
                <c:pt idx="0">
                  <c:v>21469261</c:v>
                </c:pt>
                <c:pt idx="1">
                  <c:v>8970859</c:v>
                </c:pt>
                <c:pt idx="2">
                  <c:v>133420</c:v>
                </c:pt>
                <c:pt idx="3">
                  <c:v>804716</c:v>
                </c:pt>
                <c:pt idx="4">
                  <c:v>83124534</c:v>
                </c:pt>
                <c:pt idx="5">
                  <c:v>172361604</c:v>
                </c:pt>
                <c:pt idx="6">
                  <c:v>813497</c:v>
                </c:pt>
                <c:pt idx="7">
                  <c:v>2401922</c:v>
                </c:pt>
                <c:pt idx="8">
                  <c:v>47022626</c:v>
                </c:pt>
                <c:pt idx="9">
                  <c:v>88021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externalData r:id="rId2">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1D064-7A7F-4C13-9C6E-9BF8F852BBAA}" type="doc">
      <dgm:prSet loTypeId="urn:microsoft.com/office/officeart/2005/8/layout/chevron1" loCatId="process" qsTypeId="urn:microsoft.com/office/officeart/2005/8/quickstyle/simple1#1" qsCatId="simple" csTypeId="urn:microsoft.com/office/officeart/2005/8/colors/colorful5" csCatId="colorful" phldr="1"/>
      <dgm:spPr/>
    </dgm:pt>
    <dgm:pt modelId="{04644ADF-C8E6-41ED-A2B7-75B7289AF483}">
      <dgm:prSet/>
      <dgm:spPr/>
      <dgm:t>
        <a:bodyPr/>
        <a:lstStyle/>
        <a:p>
          <a:r>
            <a:rPr lang="es-ES_tradnl" dirty="0" smtClean="0">
              <a:solidFill>
                <a:schemeClr val="accent6">
                  <a:lumMod val="75000"/>
                </a:schemeClr>
              </a:solidFill>
            </a:rPr>
            <a:t>2007</a:t>
          </a:r>
          <a:endParaRPr lang="en-GB" dirty="0">
            <a:solidFill>
              <a:schemeClr val="accent6">
                <a:lumMod val="75000"/>
              </a:schemeClr>
            </a:solidFill>
          </a:endParaRPr>
        </a:p>
      </dgm:t>
    </dgm:pt>
    <dgm:pt modelId="{719E0DCC-B9B9-4633-949D-5564A65DCEB6}" type="parTrans" cxnId="{4E03D999-FE4B-4E4F-B545-2EB7C83994DD}">
      <dgm:prSet/>
      <dgm:spPr/>
      <dgm:t>
        <a:bodyPr/>
        <a:lstStyle/>
        <a:p>
          <a:endParaRPr lang="en-GB"/>
        </a:p>
      </dgm:t>
    </dgm:pt>
    <dgm:pt modelId="{EAC11338-DBCD-4BF2-8502-E0A1EA649192}" type="sibTrans" cxnId="{4E03D999-FE4B-4E4F-B545-2EB7C83994DD}">
      <dgm:prSet/>
      <dgm:spPr/>
      <dgm:t>
        <a:bodyPr/>
        <a:lstStyle/>
        <a:p>
          <a:endParaRPr lang="en-GB"/>
        </a:p>
      </dgm:t>
    </dgm:pt>
    <dgm:pt modelId="{3FA00D53-42CC-4EEA-AEEC-16F7312A3A6B}">
      <dgm:prSet/>
      <dgm:spPr/>
      <dgm:t>
        <a:bodyPr/>
        <a:lstStyle/>
        <a:p>
          <a:r>
            <a:rPr lang="es-ES_tradnl" dirty="0" smtClean="0"/>
            <a:t>2009</a:t>
          </a:r>
          <a:endParaRPr lang="en-GB" dirty="0"/>
        </a:p>
      </dgm:t>
    </dgm:pt>
    <dgm:pt modelId="{66550A06-1281-4B79-BEC9-D5926A1C04A9}" type="parTrans" cxnId="{F65B7CB9-C2D1-49D4-81FC-7033A2947914}">
      <dgm:prSet/>
      <dgm:spPr/>
      <dgm:t>
        <a:bodyPr/>
        <a:lstStyle/>
        <a:p>
          <a:endParaRPr lang="en-GB"/>
        </a:p>
      </dgm:t>
    </dgm:pt>
    <dgm:pt modelId="{BCF04234-6713-4D43-9CC0-1728D65D7441}" type="sibTrans" cxnId="{F65B7CB9-C2D1-49D4-81FC-7033A2947914}">
      <dgm:prSet/>
      <dgm:spPr/>
      <dgm:t>
        <a:bodyPr/>
        <a:lstStyle/>
        <a:p>
          <a:endParaRPr lang="en-GB"/>
        </a:p>
      </dgm:t>
    </dgm:pt>
    <dgm:pt modelId="{240928E5-9F8B-40FF-808F-82CB3007FCAC}">
      <dgm:prSet/>
      <dgm:spPr/>
      <dgm:t>
        <a:bodyPr/>
        <a:lstStyle/>
        <a:p>
          <a:r>
            <a:rPr lang="es-ES_tradnl" dirty="0" smtClean="0"/>
            <a:t>2010</a:t>
          </a:r>
          <a:endParaRPr lang="en-GB" dirty="0"/>
        </a:p>
      </dgm:t>
    </dgm:pt>
    <dgm:pt modelId="{49CEA9E4-11F5-4569-815B-27EECEC9A4B8}" type="parTrans" cxnId="{22933FE9-59D4-41E4-B866-0C0D406015D3}">
      <dgm:prSet/>
      <dgm:spPr/>
      <dgm:t>
        <a:bodyPr/>
        <a:lstStyle/>
        <a:p>
          <a:endParaRPr lang="en-GB"/>
        </a:p>
      </dgm:t>
    </dgm:pt>
    <dgm:pt modelId="{40EFB631-482C-41D0-83DB-6115740AA9F9}" type="sibTrans" cxnId="{22933FE9-59D4-41E4-B866-0C0D406015D3}">
      <dgm:prSet/>
      <dgm:spPr/>
      <dgm:t>
        <a:bodyPr/>
        <a:lstStyle/>
        <a:p>
          <a:endParaRPr lang="en-GB"/>
        </a:p>
      </dgm:t>
    </dgm:pt>
    <dgm:pt modelId="{9592CDBE-C261-4136-9CC2-8964C1A90395}" type="pres">
      <dgm:prSet presAssocID="{A3D1D064-7A7F-4C13-9C6E-9BF8F852BBAA}" presName="Name0" presStyleCnt="0">
        <dgm:presLayoutVars>
          <dgm:dir/>
          <dgm:animLvl val="lvl"/>
          <dgm:resizeHandles val="exact"/>
        </dgm:presLayoutVars>
      </dgm:prSet>
      <dgm:spPr/>
    </dgm:pt>
    <dgm:pt modelId="{50221B8F-522D-458D-B152-C8D94452BE7C}" type="pres">
      <dgm:prSet presAssocID="{04644ADF-C8E6-41ED-A2B7-75B7289AF483}" presName="parTxOnly" presStyleLbl="node1" presStyleIdx="0" presStyleCnt="3">
        <dgm:presLayoutVars>
          <dgm:chMax val="0"/>
          <dgm:chPref val="0"/>
          <dgm:bulletEnabled val="1"/>
        </dgm:presLayoutVars>
      </dgm:prSet>
      <dgm:spPr/>
      <dgm:t>
        <a:bodyPr/>
        <a:lstStyle/>
        <a:p>
          <a:endParaRPr lang="en-GB"/>
        </a:p>
      </dgm:t>
    </dgm:pt>
    <dgm:pt modelId="{B3C0D592-B537-45B9-9774-F6CE8BC3A630}" type="pres">
      <dgm:prSet presAssocID="{EAC11338-DBCD-4BF2-8502-E0A1EA649192}" presName="parTxOnlySpace" presStyleCnt="0"/>
      <dgm:spPr/>
    </dgm:pt>
    <dgm:pt modelId="{97A9A77B-BD4B-4361-A41C-A32A89B81A98}" type="pres">
      <dgm:prSet presAssocID="{3FA00D53-42CC-4EEA-AEEC-16F7312A3A6B}" presName="parTxOnly" presStyleLbl="node1" presStyleIdx="1" presStyleCnt="3">
        <dgm:presLayoutVars>
          <dgm:chMax val="0"/>
          <dgm:chPref val="0"/>
          <dgm:bulletEnabled val="1"/>
        </dgm:presLayoutVars>
      </dgm:prSet>
      <dgm:spPr/>
      <dgm:t>
        <a:bodyPr/>
        <a:lstStyle/>
        <a:p>
          <a:endParaRPr lang="en-GB"/>
        </a:p>
      </dgm:t>
    </dgm:pt>
    <dgm:pt modelId="{1A1C8BD2-1124-47F6-B3CA-764E1962F225}" type="pres">
      <dgm:prSet presAssocID="{BCF04234-6713-4D43-9CC0-1728D65D7441}" presName="parTxOnlySpace" presStyleCnt="0"/>
      <dgm:spPr/>
    </dgm:pt>
    <dgm:pt modelId="{29E51049-87F0-4C52-BB3E-F402DBFA1759}" type="pres">
      <dgm:prSet presAssocID="{240928E5-9F8B-40FF-808F-82CB3007FCAC}" presName="parTxOnly" presStyleLbl="node1" presStyleIdx="2" presStyleCnt="3">
        <dgm:presLayoutVars>
          <dgm:chMax val="0"/>
          <dgm:chPref val="0"/>
          <dgm:bulletEnabled val="1"/>
        </dgm:presLayoutVars>
      </dgm:prSet>
      <dgm:spPr/>
      <dgm:t>
        <a:bodyPr/>
        <a:lstStyle/>
        <a:p>
          <a:endParaRPr lang="en-GB"/>
        </a:p>
      </dgm:t>
    </dgm:pt>
  </dgm:ptLst>
  <dgm:cxnLst>
    <dgm:cxn modelId="{F65B7CB9-C2D1-49D4-81FC-7033A2947914}" srcId="{A3D1D064-7A7F-4C13-9C6E-9BF8F852BBAA}" destId="{3FA00D53-42CC-4EEA-AEEC-16F7312A3A6B}" srcOrd="1" destOrd="0" parTransId="{66550A06-1281-4B79-BEC9-D5926A1C04A9}" sibTransId="{BCF04234-6713-4D43-9CC0-1728D65D7441}"/>
    <dgm:cxn modelId="{4E03D999-FE4B-4E4F-B545-2EB7C83994DD}" srcId="{A3D1D064-7A7F-4C13-9C6E-9BF8F852BBAA}" destId="{04644ADF-C8E6-41ED-A2B7-75B7289AF483}" srcOrd="0" destOrd="0" parTransId="{719E0DCC-B9B9-4633-949D-5564A65DCEB6}" sibTransId="{EAC11338-DBCD-4BF2-8502-E0A1EA649192}"/>
    <dgm:cxn modelId="{22933FE9-59D4-41E4-B866-0C0D406015D3}" srcId="{A3D1D064-7A7F-4C13-9C6E-9BF8F852BBAA}" destId="{240928E5-9F8B-40FF-808F-82CB3007FCAC}" srcOrd="2" destOrd="0" parTransId="{49CEA9E4-11F5-4569-815B-27EECEC9A4B8}" sibTransId="{40EFB631-482C-41D0-83DB-6115740AA9F9}"/>
    <dgm:cxn modelId="{7DD7C763-34F6-4E2E-B94D-53CC94A4C63E}" type="presOf" srcId="{04644ADF-C8E6-41ED-A2B7-75B7289AF483}" destId="{50221B8F-522D-458D-B152-C8D94452BE7C}" srcOrd="0" destOrd="0" presId="urn:microsoft.com/office/officeart/2005/8/layout/chevron1"/>
    <dgm:cxn modelId="{995978B2-29C1-40BE-B1F5-195FDA55E63E}" type="presOf" srcId="{A3D1D064-7A7F-4C13-9C6E-9BF8F852BBAA}" destId="{9592CDBE-C261-4136-9CC2-8964C1A90395}" srcOrd="0" destOrd="0" presId="urn:microsoft.com/office/officeart/2005/8/layout/chevron1"/>
    <dgm:cxn modelId="{DE79DE31-4969-4742-AE7E-CDBFAD9811D5}" type="presOf" srcId="{240928E5-9F8B-40FF-808F-82CB3007FCAC}" destId="{29E51049-87F0-4C52-BB3E-F402DBFA1759}" srcOrd="0" destOrd="0" presId="urn:microsoft.com/office/officeart/2005/8/layout/chevron1"/>
    <dgm:cxn modelId="{4FCB115F-0580-4CE2-B9DA-8F558096780F}" type="presOf" srcId="{3FA00D53-42CC-4EEA-AEEC-16F7312A3A6B}" destId="{97A9A77B-BD4B-4361-A41C-A32A89B81A98}" srcOrd="0" destOrd="0" presId="urn:microsoft.com/office/officeart/2005/8/layout/chevron1"/>
    <dgm:cxn modelId="{95399920-3E9C-4C26-A00F-2D70BD51742F}" type="presParOf" srcId="{9592CDBE-C261-4136-9CC2-8964C1A90395}" destId="{50221B8F-522D-458D-B152-C8D94452BE7C}" srcOrd="0" destOrd="0" presId="urn:microsoft.com/office/officeart/2005/8/layout/chevron1"/>
    <dgm:cxn modelId="{5CC7C079-1E56-4910-81AB-19D6881533E4}" type="presParOf" srcId="{9592CDBE-C261-4136-9CC2-8964C1A90395}" destId="{B3C0D592-B537-45B9-9774-F6CE8BC3A630}" srcOrd="1" destOrd="0" presId="urn:microsoft.com/office/officeart/2005/8/layout/chevron1"/>
    <dgm:cxn modelId="{85DC0BF4-6DD6-4D15-ACD5-9517FF916EFC}" type="presParOf" srcId="{9592CDBE-C261-4136-9CC2-8964C1A90395}" destId="{97A9A77B-BD4B-4361-A41C-A32A89B81A98}" srcOrd="2" destOrd="0" presId="urn:microsoft.com/office/officeart/2005/8/layout/chevron1"/>
    <dgm:cxn modelId="{62CE632E-8D29-40ED-86BB-2119E205DF37}" type="presParOf" srcId="{9592CDBE-C261-4136-9CC2-8964C1A90395}" destId="{1A1C8BD2-1124-47F6-B3CA-764E1962F225}" srcOrd="3" destOrd="0" presId="urn:microsoft.com/office/officeart/2005/8/layout/chevron1"/>
    <dgm:cxn modelId="{19E5B646-D218-4469-96E6-8BFFE270D21C}" type="presParOf" srcId="{9592CDBE-C261-4136-9CC2-8964C1A90395}" destId="{29E51049-87F0-4C52-BB3E-F402DBFA175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CFABAD-C9AF-4535-8ED0-413F920328F4}" type="doc">
      <dgm:prSet loTypeId="urn:microsoft.com/office/officeart/2005/8/layout/gear1" loCatId="relationship" qsTypeId="urn:microsoft.com/office/officeart/2005/8/quickstyle/3d1" qsCatId="3D" csTypeId="urn:microsoft.com/office/officeart/2005/8/colors/accent2_3" csCatId="accent2" phldr="1"/>
      <dgm:spPr/>
    </dgm:pt>
    <dgm:pt modelId="{185FA380-386A-4AA9-B08C-636ED16DAD1B}">
      <dgm:prSet phldrT="[Text]" custT="1"/>
      <dgm:spPr/>
      <dgm:t>
        <a:bodyPr/>
        <a:lstStyle/>
        <a:p>
          <a:r>
            <a:rPr lang="fr-BE" sz="2000" b="1" smtClean="0">
              <a:effectLst>
                <a:outerShdw blurRad="38100" dist="38100" dir="2700000" algn="tl">
                  <a:srgbClr val="000000">
                    <a:alpha val="43137"/>
                  </a:srgbClr>
                </a:outerShdw>
              </a:effectLst>
            </a:rPr>
            <a:t>Quá trình chuẩn bị</a:t>
          </a:r>
          <a:endParaRPr lang="en-GB" sz="2000" b="1" dirty="0">
            <a:effectLst>
              <a:outerShdw blurRad="38100" dist="38100" dir="2700000" algn="tl">
                <a:srgbClr val="000000">
                  <a:alpha val="43137"/>
                </a:srgbClr>
              </a:outerShdw>
            </a:effectLst>
          </a:endParaRPr>
        </a:p>
      </dgm:t>
    </dgm:pt>
    <dgm:pt modelId="{B203F300-B97C-4A7E-9D36-63CB6AE38D57}" type="parTrans" cxnId="{D1EE3A9A-D199-4F60-A61B-9DC8B200757C}">
      <dgm:prSet/>
      <dgm:spPr/>
      <dgm:t>
        <a:bodyPr/>
        <a:lstStyle/>
        <a:p>
          <a:endParaRPr lang="en-GB" sz="1400"/>
        </a:p>
      </dgm:t>
    </dgm:pt>
    <dgm:pt modelId="{0D82A2DC-F0DE-4914-B571-B719BFFFD0F6}" type="sibTrans" cxnId="{D1EE3A9A-D199-4F60-A61B-9DC8B200757C}">
      <dgm:prSet/>
      <dgm:spPr/>
      <dgm:t>
        <a:bodyPr/>
        <a:lstStyle/>
        <a:p>
          <a:endParaRPr lang="en-GB" sz="1400"/>
        </a:p>
      </dgm:t>
    </dgm:pt>
    <dgm:pt modelId="{9D7D840C-66A3-48B6-8B1D-05CBF1681811}">
      <dgm:prSet phldrT="[Text]" custT="1"/>
      <dgm:spPr/>
      <dgm:t>
        <a:bodyPr/>
        <a:lstStyle/>
        <a:p>
          <a:r>
            <a:rPr lang="fr-BE" sz="2000" b="1" smtClean="0">
              <a:effectLst>
                <a:outerShdw blurRad="38100" dist="38100" dir="2700000" algn="tl">
                  <a:srgbClr val="000000">
                    <a:alpha val="43137"/>
                  </a:srgbClr>
                </a:outerShdw>
              </a:effectLst>
            </a:rPr>
            <a:t>Quan hệ đối tác</a:t>
          </a:r>
          <a:endParaRPr lang="en-GB" sz="2000" b="1" dirty="0">
            <a:effectLst>
              <a:outerShdw blurRad="38100" dist="38100" dir="2700000" algn="tl">
                <a:srgbClr val="000000">
                  <a:alpha val="43137"/>
                </a:srgbClr>
              </a:outerShdw>
            </a:effectLst>
          </a:endParaRPr>
        </a:p>
      </dgm:t>
    </dgm:pt>
    <dgm:pt modelId="{B29F2C4A-E514-4CC3-B97F-4496A62BC815}" type="parTrans" cxnId="{BB332FF3-2A41-4309-BEE4-FBD1EF4426AA}">
      <dgm:prSet/>
      <dgm:spPr/>
      <dgm:t>
        <a:bodyPr/>
        <a:lstStyle/>
        <a:p>
          <a:endParaRPr lang="en-GB" sz="1400"/>
        </a:p>
      </dgm:t>
    </dgm:pt>
    <dgm:pt modelId="{B7C7B75C-7ED5-49C6-BCA3-9E567F5A5346}" type="sibTrans" cxnId="{BB332FF3-2A41-4309-BEE4-FBD1EF4426AA}">
      <dgm:prSet/>
      <dgm:spPr/>
      <dgm:t>
        <a:bodyPr/>
        <a:lstStyle/>
        <a:p>
          <a:endParaRPr lang="en-GB" sz="1400"/>
        </a:p>
      </dgm:t>
    </dgm:pt>
    <dgm:pt modelId="{59DFC6A3-AB78-4C08-81A7-6D55C618B5FE}">
      <dgm:prSet phldrT="[Text]" custT="1"/>
      <dgm:spPr/>
      <dgm:t>
        <a:bodyPr/>
        <a:lstStyle/>
        <a:p>
          <a:r>
            <a:rPr lang="fr-BE" sz="2000" b="1" smtClean="0">
              <a:effectLst>
                <a:outerShdw blurRad="38100" dist="38100" dir="2700000" algn="tl">
                  <a:srgbClr val="000000">
                    <a:alpha val="43137"/>
                  </a:srgbClr>
                </a:outerShdw>
              </a:effectLst>
            </a:rPr>
            <a:t>Cùng có lợi</a:t>
          </a:r>
          <a:endParaRPr lang="en-GB" sz="2000" b="1" dirty="0">
            <a:effectLst>
              <a:outerShdw blurRad="38100" dist="38100" dir="2700000" algn="tl">
                <a:srgbClr val="000000">
                  <a:alpha val="43137"/>
                </a:srgbClr>
              </a:outerShdw>
            </a:effectLst>
          </a:endParaRPr>
        </a:p>
      </dgm:t>
    </dgm:pt>
    <dgm:pt modelId="{0DB68CAB-E129-4C3E-9092-1D13102BC39C}" type="parTrans" cxnId="{CD98D400-1B59-45FF-875D-7957C5DDB02D}">
      <dgm:prSet/>
      <dgm:spPr/>
      <dgm:t>
        <a:bodyPr/>
        <a:lstStyle/>
        <a:p>
          <a:endParaRPr lang="en-GB" sz="1400"/>
        </a:p>
      </dgm:t>
    </dgm:pt>
    <dgm:pt modelId="{78E08F74-D5CA-4AFE-8632-89D92FB90F0D}" type="sibTrans" cxnId="{CD98D400-1B59-45FF-875D-7957C5DDB02D}">
      <dgm:prSet/>
      <dgm:spPr/>
      <dgm:t>
        <a:bodyPr/>
        <a:lstStyle/>
        <a:p>
          <a:endParaRPr lang="en-GB" sz="1400"/>
        </a:p>
      </dgm:t>
    </dgm:pt>
    <dgm:pt modelId="{7F1775BB-D7DB-420F-9FD9-4904E649DA9E}" type="pres">
      <dgm:prSet presAssocID="{54CFABAD-C9AF-4535-8ED0-413F920328F4}" presName="composite" presStyleCnt="0">
        <dgm:presLayoutVars>
          <dgm:chMax val="3"/>
          <dgm:animLvl val="lvl"/>
          <dgm:resizeHandles val="exact"/>
        </dgm:presLayoutVars>
      </dgm:prSet>
      <dgm:spPr/>
    </dgm:pt>
    <dgm:pt modelId="{2F11ED63-B3E9-4115-B62D-38DC68C0F2EC}" type="pres">
      <dgm:prSet presAssocID="{185FA380-386A-4AA9-B08C-636ED16DAD1B}" presName="gear1" presStyleLbl="node1" presStyleIdx="0" presStyleCnt="3" custScaleX="83830" custScaleY="78773">
        <dgm:presLayoutVars>
          <dgm:chMax val="1"/>
          <dgm:bulletEnabled val="1"/>
        </dgm:presLayoutVars>
      </dgm:prSet>
      <dgm:spPr/>
      <dgm:t>
        <a:bodyPr/>
        <a:lstStyle/>
        <a:p>
          <a:endParaRPr lang="en-GB"/>
        </a:p>
      </dgm:t>
    </dgm:pt>
    <dgm:pt modelId="{4C649C73-10D5-4500-A108-2A09901F1A18}" type="pres">
      <dgm:prSet presAssocID="{185FA380-386A-4AA9-B08C-636ED16DAD1B}" presName="gear1srcNode" presStyleLbl="node1" presStyleIdx="0" presStyleCnt="3"/>
      <dgm:spPr/>
      <dgm:t>
        <a:bodyPr/>
        <a:lstStyle/>
        <a:p>
          <a:endParaRPr lang="en-GB"/>
        </a:p>
      </dgm:t>
    </dgm:pt>
    <dgm:pt modelId="{E74C7F30-620A-4A9D-A100-981D49AF570A}" type="pres">
      <dgm:prSet presAssocID="{185FA380-386A-4AA9-B08C-636ED16DAD1B}" presName="gear1dstNode" presStyleLbl="node1" presStyleIdx="0" presStyleCnt="3"/>
      <dgm:spPr/>
      <dgm:t>
        <a:bodyPr/>
        <a:lstStyle/>
        <a:p>
          <a:endParaRPr lang="en-GB"/>
        </a:p>
      </dgm:t>
    </dgm:pt>
    <dgm:pt modelId="{F8026F9F-CE68-4A44-9D0E-AC0F922E57E0}" type="pres">
      <dgm:prSet presAssocID="{9D7D840C-66A3-48B6-8B1D-05CBF1681811}" presName="gear2" presStyleLbl="node1" presStyleIdx="1" presStyleCnt="3" custScaleX="126280" custScaleY="119588">
        <dgm:presLayoutVars>
          <dgm:chMax val="1"/>
          <dgm:bulletEnabled val="1"/>
        </dgm:presLayoutVars>
      </dgm:prSet>
      <dgm:spPr/>
      <dgm:t>
        <a:bodyPr/>
        <a:lstStyle/>
        <a:p>
          <a:endParaRPr lang="en-GB"/>
        </a:p>
      </dgm:t>
    </dgm:pt>
    <dgm:pt modelId="{B6E110DD-9B4B-4854-A7B9-4C6654CDFB77}" type="pres">
      <dgm:prSet presAssocID="{9D7D840C-66A3-48B6-8B1D-05CBF1681811}" presName="gear2srcNode" presStyleLbl="node1" presStyleIdx="1" presStyleCnt="3"/>
      <dgm:spPr/>
      <dgm:t>
        <a:bodyPr/>
        <a:lstStyle/>
        <a:p>
          <a:endParaRPr lang="en-GB"/>
        </a:p>
      </dgm:t>
    </dgm:pt>
    <dgm:pt modelId="{43CB0E5C-C04C-456B-B613-9ACD4A19F1C7}" type="pres">
      <dgm:prSet presAssocID="{9D7D840C-66A3-48B6-8B1D-05CBF1681811}" presName="gear2dstNode" presStyleLbl="node1" presStyleIdx="1" presStyleCnt="3"/>
      <dgm:spPr/>
      <dgm:t>
        <a:bodyPr/>
        <a:lstStyle/>
        <a:p>
          <a:endParaRPr lang="en-GB"/>
        </a:p>
      </dgm:t>
    </dgm:pt>
    <dgm:pt modelId="{3E04686C-4A6C-4A3B-8984-6540DD80F953}" type="pres">
      <dgm:prSet presAssocID="{59DFC6A3-AB78-4C08-81A7-6D55C618B5FE}" presName="gear3" presStyleLbl="node1" presStyleIdx="2" presStyleCnt="3" custLinFactNeighborX="3182" custLinFactNeighborY="-4503"/>
      <dgm:spPr/>
      <dgm:t>
        <a:bodyPr/>
        <a:lstStyle/>
        <a:p>
          <a:endParaRPr lang="en-GB"/>
        </a:p>
      </dgm:t>
    </dgm:pt>
    <dgm:pt modelId="{CF1F0865-2AA7-4882-AEDC-250ED6C485FB}" type="pres">
      <dgm:prSet presAssocID="{59DFC6A3-AB78-4C08-81A7-6D55C618B5FE}" presName="gear3tx" presStyleLbl="node1" presStyleIdx="2" presStyleCnt="3">
        <dgm:presLayoutVars>
          <dgm:chMax val="1"/>
          <dgm:bulletEnabled val="1"/>
        </dgm:presLayoutVars>
      </dgm:prSet>
      <dgm:spPr/>
      <dgm:t>
        <a:bodyPr/>
        <a:lstStyle/>
        <a:p>
          <a:endParaRPr lang="en-GB"/>
        </a:p>
      </dgm:t>
    </dgm:pt>
    <dgm:pt modelId="{22FD59E8-1D04-47C2-A0A4-EB21969EAD67}" type="pres">
      <dgm:prSet presAssocID="{59DFC6A3-AB78-4C08-81A7-6D55C618B5FE}" presName="gear3srcNode" presStyleLbl="node1" presStyleIdx="2" presStyleCnt="3"/>
      <dgm:spPr/>
      <dgm:t>
        <a:bodyPr/>
        <a:lstStyle/>
        <a:p>
          <a:endParaRPr lang="en-GB"/>
        </a:p>
      </dgm:t>
    </dgm:pt>
    <dgm:pt modelId="{98EBD30E-34DA-4C08-9A75-20F04F23E64F}" type="pres">
      <dgm:prSet presAssocID="{59DFC6A3-AB78-4C08-81A7-6D55C618B5FE}" presName="gear3dstNode" presStyleLbl="node1" presStyleIdx="2" presStyleCnt="3"/>
      <dgm:spPr/>
      <dgm:t>
        <a:bodyPr/>
        <a:lstStyle/>
        <a:p>
          <a:endParaRPr lang="en-GB"/>
        </a:p>
      </dgm:t>
    </dgm:pt>
    <dgm:pt modelId="{63D28BF8-B234-4C61-BA11-5AAA803A9196}" type="pres">
      <dgm:prSet presAssocID="{0D82A2DC-F0DE-4914-B571-B719BFFFD0F6}" presName="connector1" presStyleLbl="sibTrans2D1" presStyleIdx="0" presStyleCnt="3"/>
      <dgm:spPr/>
      <dgm:t>
        <a:bodyPr/>
        <a:lstStyle/>
        <a:p>
          <a:endParaRPr lang="en-GB"/>
        </a:p>
      </dgm:t>
    </dgm:pt>
    <dgm:pt modelId="{6008D7F7-934B-4791-9CC7-1B98CF96B88F}" type="pres">
      <dgm:prSet presAssocID="{B7C7B75C-7ED5-49C6-BCA3-9E567F5A5346}" presName="connector2" presStyleLbl="sibTrans2D1" presStyleIdx="1" presStyleCnt="3"/>
      <dgm:spPr/>
      <dgm:t>
        <a:bodyPr/>
        <a:lstStyle/>
        <a:p>
          <a:endParaRPr lang="en-GB"/>
        </a:p>
      </dgm:t>
    </dgm:pt>
    <dgm:pt modelId="{D881A373-71B8-4AF7-9A57-1AA10726BC63}" type="pres">
      <dgm:prSet presAssocID="{78E08F74-D5CA-4AFE-8632-89D92FB90F0D}" presName="connector3" presStyleLbl="sibTrans2D1" presStyleIdx="2" presStyleCnt="3"/>
      <dgm:spPr/>
      <dgm:t>
        <a:bodyPr/>
        <a:lstStyle/>
        <a:p>
          <a:endParaRPr lang="en-GB"/>
        </a:p>
      </dgm:t>
    </dgm:pt>
  </dgm:ptLst>
  <dgm:cxnLst>
    <dgm:cxn modelId="{90AF7B38-65B0-4531-81D9-1096E8222789}" type="presOf" srcId="{9D7D840C-66A3-48B6-8B1D-05CBF1681811}" destId="{F8026F9F-CE68-4A44-9D0E-AC0F922E57E0}" srcOrd="0" destOrd="0" presId="urn:microsoft.com/office/officeart/2005/8/layout/gear1"/>
    <dgm:cxn modelId="{731DA138-742B-4C04-95E8-B4217E9765F0}" type="presOf" srcId="{9D7D840C-66A3-48B6-8B1D-05CBF1681811}" destId="{B6E110DD-9B4B-4854-A7B9-4C6654CDFB77}" srcOrd="1" destOrd="0" presId="urn:microsoft.com/office/officeart/2005/8/layout/gear1"/>
    <dgm:cxn modelId="{D1EE3A9A-D199-4F60-A61B-9DC8B200757C}" srcId="{54CFABAD-C9AF-4535-8ED0-413F920328F4}" destId="{185FA380-386A-4AA9-B08C-636ED16DAD1B}" srcOrd="0" destOrd="0" parTransId="{B203F300-B97C-4A7E-9D36-63CB6AE38D57}" sibTransId="{0D82A2DC-F0DE-4914-B571-B719BFFFD0F6}"/>
    <dgm:cxn modelId="{CD98D400-1B59-45FF-875D-7957C5DDB02D}" srcId="{54CFABAD-C9AF-4535-8ED0-413F920328F4}" destId="{59DFC6A3-AB78-4C08-81A7-6D55C618B5FE}" srcOrd="2" destOrd="0" parTransId="{0DB68CAB-E129-4C3E-9092-1D13102BC39C}" sibTransId="{78E08F74-D5CA-4AFE-8632-89D92FB90F0D}"/>
    <dgm:cxn modelId="{01066A76-85E3-4A62-8C9C-30DEDDE3E88D}" type="presOf" srcId="{59DFC6A3-AB78-4C08-81A7-6D55C618B5FE}" destId="{CF1F0865-2AA7-4882-AEDC-250ED6C485FB}" srcOrd="1" destOrd="0" presId="urn:microsoft.com/office/officeart/2005/8/layout/gear1"/>
    <dgm:cxn modelId="{36AD61FC-1E6B-466A-B448-B4E1E600FE2D}" type="presOf" srcId="{0D82A2DC-F0DE-4914-B571-B719BFFFD0F6}" destId="{63D28BF8-B234-4C61-BA11-5AAA803A9196}" srcOrd="0" destOrd="0" presId="urn:microsoft.com/office/officeart/2005/8/layout/gear1"/>
    <dgm:cxn modelId="{37C57F8A-3EB2-4E13-85CD-9C9FE9E97EC2}" type="presOf" srcId="{B7C7B75C-7ED5-49C6-BCA3-9E567F5A5346}" destId="{6008D7F7-934B-4791-9CC7-1B98CF96B88F}" srcOrd="0" destOrd="0" presId="urn:microsoft.com/office/officeart/2005/8/layout/gear1"/>
    <dgm:cxn modelId="{BB332FF3-2A41-4309-BEE4-FBD1EF4426AA}" srcId="{54CFABAD-C9AF-4535-8ED0-413F920328F4}" destId="{9D7D840C-66A3-48B6-8B1D-05CBF1681811}" srcOrd="1" destOrd="0" parTransId="{B29F2C4A-E514-4CC3-B97F-4496A62BC815}" sibTransId="{B7C7B75C-7ED5-49C6-BCA3-9E567F5A5346}"/>
    <dgm:cxn modelId="{32D9D94C-8E1E-4576-A320-C50CBC871846}" type="presOf" srcId="{59DFC6A3-AB78-4C08-81A7-6D55C618B5FE}" destId="{22FD59E8-1D04-47C2-A0A4-EB21969EAD67}" srcOrd="2" destOrd="0" presId="urn:microsoft.com/office/officeart/2005/8/layout/gear1"/>
    <dgm:cxn modelId="{6A07CC3C-54BA-4885-BEC2-0B1FBA9BF87D}" type="presOf" srcId="{185FA380-386A-4AA9-B08C-636ED16DAD1B}" destId="{4C649C73-10D5-4500-A108-2A09901F1A18}" srcOrd="1" destOrd="0" presId="urn:microsoft.com/office/officeart/2005/8/layout/gear1"/>
    <dgm:cxn modelId="{A0E191E9-4FDE-41AC-BD98-CA3EBFAB67B5}" type="presOf" srcId="{54CFABAD-C9AF-4535-8ED0-413F920328F4}" destId="{7F1775BB-D7DB-420F-9FD9-4904E649DA9E}" srcOrd="0" destOrd="0" presId="urn:microsoft.com/office/officeart/2005/8/layout/gear1"/>
    <dgm:cxn modelId="{09D70C85-6FD2-452E-A458-977C89B67B5B}" type="presOf" srcId="{185FA380-386A-4AA9-B08C-636ED16DAD1B}" destId="{2F11ED63-B3E9-4115-B62D-38DC68C0F2EC}" srcOrd="0" destOrd="0" presId="urn:microsoft.com/office/officeart/2005/8/layout/gear1"/>
    <dgm:cxn modelId="{DB9BDF70-5D5E-4887-8036-E2FC9871C889}" type="presOf" srcId="{59DFC6A3-AB78-4C08-81A7-6D55C618B5FE}" destId="{3E04686C-4A6C-4A3B-8984-6540DD80F953}" srcOrd="0" destOrd="0" presId="urn:microsoft.com/office/officeart/2005/8/layout/gear1"/>
    <dgm:cxn modelId="{FC60603A-9E09-498B-9C70-3F1CF4CC8CDB}" type="presOf" srcId="{9D7D840C-66A3-48B6-8B1D-05CBF1681811}" destId="{43CB0E5C-C04C-456B-B613-9ACD4A19F1C7}" srcOrd="2" destOrd="0" presId="urn:microsoft.com/office/officeart/2005/8/layout/gear1"/>
    <dgm:cxn modelId="{CC2C4D93-9D2E-4C27-A2EE-27C36E47E97E}" type="presOf" srcId="{78E08F74-D5CA-4AFE-8632-89D92FB90F0D}" destId="{D881A373-71B8-4AF7-9A57-1AA10726BC63}" srcOrd="0" destOrd="0" presId="urn:microsoft.com/office/officeart/2005/8/layout/gear1"/>
    <dgm:cxn modelId="{7CA81CCB-2C33-47CF-975A-6104EABBA4C5}" type="presOf" srcId="{185FA380-386A-4AA9-B08C-636ED16DAD1B}" destId="{E74C7F30-620A-4A9D-A100-981D49AF570A}" srcOrd="2" destOrd="0" presId="urn:microsoft.com/office/officeart/2005/8/layout/gear1"/>
    <dgm:cxn modelId="{AECB07A3-ED1F-4267-8E27-E1BD6A188792}" type="presOf" srcId="{59DFC6A3-AB78-4C08-81A7-6D55C618B5FE}" destId="{98EBD30E-34DA-4C08-9A75-20F04F23E64F}" srcOrd="3" destOrd="0" presId="urn:microsoft.com/office/officeart/2005/8/layout/gear1"/>
    <dgm:cxn modelId="{289C2839-853A-48F8-A07E-7B012FEC6803}" type="presParOf" srcId="{7F1775BB-D7DB-420F-9FD9-4904E649DA9E}" destId="{2F11ED63-B3E9-4115-B62D-38DC68C0F2EC}" srcOrd="0" destOrd="0" presId="urn:microsoft.com/office/officeart/2005/8/layout/gear1"/>
    <dgm:cxn modelId="{10408B38-F320-4E0D-B50D-6DE5070B7EB3}" type="presParOf" srcId="{7F1775BB-D7DB-420F-9FD9-4904E649DA9E}" destId="{4C649C73-10D5-4500-A108-2A09901F1A18}" srcOrd="1" destOrd="0" presId="urn:microsoft.com/office/officeart/2005/8/layout/gear1"/>
    <dgm:cxn modelId="{3E10D912-9BC6-4DCF-9A07-A11B76BBC8BF}" type="presParOf" srcId="{7F1775BB-D7DB-420F-9FD9-4904E649DA9E}" destId="{E74C7F30-620A-4A9D-A100-981D49AF570A}" srcOrd="2" destOrd="0" presId="urn:microsoft.com/office/officeart/2005/8/layout/gear1"/>
    <dgm:cxn modelId="{4386A375-74AF-4EB5-849F-8381F1185154}" type="presParOf" srcId="{7F1775BB-D7DB-420F-9FD9-4904E649DA9E}" destId="{F8026F9F-CE68-4A44-9D0E-AC0F922E57E0}" srcOrd="3" destOrd="0" presId="urn:microsoft.com/office/officeart/2005/8/layout/gear1"/>
    <dgm:cxn modelId="{836810C9-B802-4C84-807F-66FADE086ED1}" type="presParOf" srcId="{7F1775BB-D7DB-420F-9FD9-4904E649DA9E}" destId="{B6E110DD-9B4B-4854-A7B9-4C6654CDFB77}" srcOrd="4" destOrd="0" presId="urn:microsoft.com/office/officeart/2005/8/layout/gear1"/>
    <dgm:cxn modelId="{A5F55E64-B26D-48A3-A844-DDFDF451F7EC}" type="presParOf" srcId="{7F1775BB-D7DB-420F-9FD9-4904E649DA9E}" destId="{43CB0E5C-C04C-456B-B613-9ACD4A19F1C7}" srcOrd="5" destOrd="0" presId="urn:microsoft.com/office/officeart/2005/8/layout/gear1"/>
    <dgm:cxn modelId="{E333ACFF-9BCD-4C8C-8DDC-8D79D359E98E}" type="presParOf" srcId="{7F1775BB-D7DB-420F-9FD9-4904E649DA9E}" destId="{3E04686C-4A6C-4A3B-8984-6540DD80F953}" srcOrd="6" destOrd="0" presId="urn:microsoft.com/office/officeart/2005/8/layout/gear1"/>
    <dgm:cxn modelId="{AF5D9003-75C5-4B27-B3F1-FAF30A4470EF}" type="presParOf" srcId="{7F1775BB-D7DB-420F-9FD9-4904E649DA9E}" destId="{CF1F0865-2AA7-4882-AEDC-250ED6C485FB}" srcOrd="7" destOrd="0" presId="urn:microsoft.com/office/officeart/2005/8/layout/gear1"/>
    <dgm:cxn modelId="{ECD0A1B6-64F4-4565-A6EC-88E4F2D6C5DF}" type="presParOf" srcId="{7F1775BB-D7DB-420F-9FD9-4904E649DA9E}" destId="{22FD59E8-1D04-47C2-A0A4-EB21969EAD67}" srcOrd="8" destOrd="0" presId="urn:microsoft.com/office/officeart/2005/8/layout/gear1"/>
    <dgm:cxn modelId="{DE9560D2-058E-4704-A623-B5D53F2F85A5}" type="presParOf" srcId="{7F1775BB-D7DB-420F-9FD9-4904E649DA9E}" destId="{98EBD30E-34DA-4C08-9A75-20F04F23E64F}" srcOrd="9" destOrd="0" presId="urn:microsoft.com/office/officeart/2005/8/layout/gear1"/>
    <dgm:cxn modelId="{EAB6709A-2DD9-448D-8027-9B93695706B0}" type="presParOf" srcId="{7F1775BB-D7DB-420F-9FD9-4904E649DA9E}" destId="{63D28BF8-B234-4C61-BA11-5AAA803A9196}" srcOrd="10" destOrd="0" presId="urn:microsoft.com/office/officeart/2005/8/layout/gear1"/>
    <dgm:cxn modelId="{D5AFAE71-4513-464C-B19D-23504F77497E}" type="presParOf" srcId="{7F1775BB-D7DB-420F-9FD9-4904E649DA9E}" destId="{6008D7F7-934B-4791-9CC7-1B98CF96B88F}" srcOrd="11" destOrd="0" presId="urn:microsoft.com/office/officeart/2005/8/layout/gear1"/>
    <dgm:cxn modelId="{9E265D6A-4888-4498-8779-1487E9C220FE}" type="presParOf" srcId="{7F1775BB-D7DB-420F-9FD9-4904E649DA9E}" destId="{D881A373-71B8-4AF7-9A57-1AA10726BC6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1D064-7A7F-4C13-9C6E-9BF8F852BBAA}" type="doc">
      <dgm:prSet loTypeId="urn:microsoft.com/office/officeart/2005/8/layout/chevron1" loCatId="process" qsTypeId="urn:microsoft.com/office/officeart/2005/8/quickstyle/simple1" qsCatId="simple" csTypeId="urn:microsoft.com/office/officeart/2005/8/colors/colorful5" csCatId="colorful" phldr="1"/>
      <dgm:spPr/>
    </dgm:pt>
    <dgm:pt modelId="{97A1D732-38C4-4695-AF1C-9343BA329D2E}">
      <dgm:prSet/>
      <dgm:spPr/>
      <dgm:t>
        <a:bodyPr/>
        <a:lstStyle/>
        <a:p>
          <a:r>
            <a:rPr lang="es-ES_tradnl" smtClean="0"/>
            <a:t>10/2012</a:t>
          </a:r>
        </a:p>
      </dgm:t>
    </dgm:pt>
    <dgm:pt modelId="{BC8209FE-1B4B-4A7F-B2D4-21B3001DEBBB}" type="parTrans" cxnId="{00FDFAED-BC02-4EB6-8093-6B3AB69A4658}">
      <dgm:prSet/>
      <dgm:spPr/>
      <dgm:t>
        <a:bodyPr/>
        <a:lstStyle/>
        <a:p>
          <a:endParaRPr lang="en-GB"/>
        </a:p>
      </dgm:t>
    </dgm:pt>
    <dgm:pt modelId="{18CCD144-E93E-4A84-BB3B-E704E5F26EA2}" type="sibTrans" cxnId="{00FDFAED-BC02-4EB6-8093-6B3AB69A4658}">
      <dgm:prSet/>
      <dgm:spPr/>
      <dgm:t>
        <a:bodyPr/>
        <a:lstStyle/>
        <a:p>
          <a:endParaRPr lang="en-GB"/>
        </a:p>
      </dgm:t>
    </dgm:pt>
    <dgm:pt modelId="{04644ADF-C8E6-41ED-A2B7-75B7289AF483}">
      <dgm:prSet/>
      <dgm:spPr/>
      <dgm:t>
        <a:bodyPr/>
        <a:lstStyle/>
        <a:p>
          <a:r>
            <a:rPr lang="es-ES_tradnl" smtClean="0">
              <a:solidFill>
                <a:schemeClr val="accent6">
                  <a:lumMod val="75000"/>
                </a:schemeClr>
              </a:solidFill>
            </a:rPr>
            <a:t>6/2012</a:t>
          </a:r>
        </a:p>
      </dgm:t>
    </dgm:pt>
    <dgm:pt modelId="{719E0DCC-B9B9-4633-949D-5564A65DCEB6}" type="parTrans" cxnId="{4E03D999-FE4B-4E4F-B545-2EB7C83994DD}">
      <dgm:prSet/>
      <dgm:spPr/>
      <dgm:t>
        <a:bodyPr/>
        <a:lstStyle/>
        <a:p>
          <a:endParaRPr lang="en-GB"/>
        </a:p>
      </dgm:t>
    </dgm:pt>
    <dgm:pt modelId="{EAC11338-DBCD-4BF2-8502-E0A1EA649192}" type="sibTrans" cxnId="{4E03D999-FE4B-4E4F-B545-2EB7C83994DD}">
      <dgm:prSet/>
      <dgm:spPr/>
      <dgm:t>
        <a:bodyPr/>
        <a:lstStyle/>
        <a:p>
          <a:endParaRPr lang="en-GB"/>
        </a:p>
      </dgm:t>
    </dgm:pt>
    <dgm:pt modelId="{3FA00D53-42CC-4EEA-AEEC-16F7312A3A6B}">
      <dgm:prSet/>
      <dgm:spPr/>
      <dgm:t>
        <a:bodyPr/>
        <a:lstStyle/>
        <a:p>
          <a:r>
            <a:rPr lang="en-GB" smtClean="0"/>
            <a:t>Quá trình đàm phán</a:t>
          </a:r>
          <a:endParaRPr lang="en-GB"/>
        </a:p>
      </dgm:t>
    </dgm:pt>
    <dgm:pt modelId="{66550A06-1281-4B79-BEC9-D5926A1C04A9}" type="parTrans" cxnId="{F65B7CB9-C2D1-49D4-81FC-7033A2947914}">
      <dgm:prSet/>
      <dgm:spPr/>
      <dgm:t>
        <a:bodyPr/>
        <a:lstStyle/>
        <a:p>
          <a:endParaRPr lang="en-GB"/>
        </a:p>
      </dgm:t>
    </dgm:pt>
    <dgm:pt modelId="{BCF04234-6713-4D43-9CC0-1728D65D7441}" type="sibTrans" cxnId="{F65B7CB9-C2D1-49D4-81FC-7033A2947914}">
      <dgm:prSet/>
      <dgm:spPr/>
      <dgm:t>
        <a:bodyPr/>
        <a:lstStyle/>
        <a:p>
          <a:endParaRPr lang="en-GB"/>
        </a:p>
      </dgm:t>
    </dgm:pt>
    <dgm:pt modelId="{240928E5-9F8B-40FF-808F-82CB3007FCAC}">
      <dgm:prSet/>
      <dgm:spPr/>
      <dgm:t>
        <a:bodyPr/>
        <a:lstStyle/>
        <a:p>
          <a:r>
            <a:rPr lang="en-GB" smtClean="0"/>
            <a:t>8/2015</a:t>
          </a:r>
        </a:p>
      </dgm:t>
    </dgm:pt>
    <dgm:pt modelId="{49CEA9E4-11F5-4569-815B-27EECEC9A4B8}" type="parTrans" cxnId="{22933FE9-59D4-41E4-B866-0C0D406015D3}">
      <dgm:prSet/>
      <dgm:spPr/>
      <dgm:t>
        <a:bodyPr/>
        <a:lstStyle/>
        <a:p>
          <a:endParaRPr lang="en-GB"/>
        </a:p>
      </dgm:t>
    </dgm:pt>
    <dgm:pt modelId="{40EFB631-482C-41D0-83DB-6115740AA9F9}" type="sibTrans" cxnId="{22933FE9-59D4-41E4-B866-0C0D406015D3}">
      <dgm:prSet/>
      <dgm:spPr/>
      <dgm:t>
        <a:bodyPr/>
        <a:lstStyle/>
        <a:p>
          <a:endParaRPr lang="en-GB"/>
        </a:p>
      </dgm:t>
    </dgm:pt>
    <dgm:pt modelId="{3B8AE2C7-9F03-455F-A855-BAB29AA901AA}">
      <dgm:prSet/>
      <dgm:spPr/>
      <dgm:t>
        <a:bodyPr/>
        <a:lstStyle/>
        <a:p>
          <a:r>
            <a:rPr lang="es-ES_tradnl" dirty="0" smtClean="0"/>
            <a:t>12/2015</a:t>
          </a:r>
        </a:p>
      </dgm:t>
    </dgm:pt>
    <dgm:pt modelId="{3782455F-DFC2-4284-9C9C-F7BF996D238B}" type="parTrans" cxnId="{9F557384-3587-4B44-B608-78FDD3BBE168}">
      <dgm:prSet/>
      <dgm:spPr/>
      <dgm:t>
        <a:bodyPr/>
        <a:lstStyle/>
        <a:p>
          <a:endParaRPr lang="en-GB"/>
        </a:p>
      </dgm:t>
    </dgm:pt>
    <dgm:pt modelId="{34036BDC-CBB6-4789-A782-F48E9F1C9A96}" type="sibTrans" cxnId="{9F557384-3587-4B44-B608-78FDD3BBE168}">
      <dgm:prSet/>
      <dgm:spPr/>
      <dgm:t>
        <a:bodyPr/>
        <a:lstStyle/>
        <a:p>
          <a:endParaRPr lang="en-GB"/>
        </a:p>
      </dgm:t>
    </dgm:pt>
    <dgm:pt modelId="{1AA48228-8CEB-4E7C-A280-12F7A5314D07}">
      <dgm:prSet/>
      <dgm:spPr/>
      <dgm:t>
        <a:bodyPr/>
        <a:lstStyle/>
        <a:p>
          <a:r>
            <a:rPr lang="en-GB" dirty="0" smtClean="0"/>
            <a:t>02/2016</a:t>
          </a:r>
          <a:endParaRPr lang="en-GB" dirty="0"/>
        </a:p>
      </dgm:t>
    </dgm:pt>
    <dgm:pt modelId="{DFA5D5DD-0FD6-43F7-A5B8-08EFED64984D}" type="parTrans" cxnId="{51301C25-F67E-4F30-BB1A-3AE99E048CA3}">
      <dgm:prSet/>
      <dgm:spPr/>
      <dgm:t>
        <a:bodyPr/>
        <a:lstStyle/>
        <a:p>
          <a:endParaRPr lang="en-GB"/>
        </a:p>
      </dgm:t>
    </dgm:pt>
    <dgm:pt modelId="{78D68DD0-72A6-4941-AA88-A74D3F1AE238}" type="sibTrans" cxnId="{51301C25-F67E-4F30-BB1A-3AE99E048CA3}">
      <dgm:prSet/>
      <dgm:spPr/>
      <dgm:t>
        <a:bodyPr/>
        <a:lstStyle/>
        <a:p>
          <a:endParaRPr lang="en-GB"/>
        </a:p>
      </dgm:t>
    </dgm:pt>
    <dgm:pt modelId="{9592CDBE-C261-4136-9CC2-8964C1A90395}" type="pres">
      <dgm:prSet presAssocID="{A3D1D064-7A7F-4C13-9C6E-9BF8F852BBAA}" presName="Name0" presStyleCnt="0">
        <dgm:presLayoutVars>
          <dgm:dir/>
          <dgm:animLvl val="lvl"/>
          <dgm:resizeHandles val="exact"/>
        </dgm:presLayoutVars>
      </dgm:prSet>
      <dgm:spPr/>
    </dgm:pt>
    <dgm:pt modelId="{50221B8F-522D-458D-B152-C8D94452BE7C}" type="pres">
      <dgm:prSet presAssocID="{04644ADF-C8E6-41ED-A2B7-75B7289AF483}" presName="parTxOnly" presStyleLbl="node1" presStyleIdx="0" presStyleCnt="6">
        <dgm:presLayoutVars>
          <dgm:chMax val="0"/>
          <dgm:chPref val="0"/>
          <dgm:bulletEnabled val="1"/>
        </dgm:presLayoutVars>
      </dgm:prSet>
      <dgm:spPr/>
      <dgm:t>
        <a:bodyPr/>
        <a:lstStyle/>
        <a:p>
          <a:endParaRPr lang="en-GB"/>
        </a:p>
      </dgm:t>
    </dgm:pt>
    <dgm:pt modelId="{B3C0D592-B537-45B9-9774-F6CE8BC3A630}" type="pres">
      <dgm:prSet presAssocID="{EAC11338-DBCD-4BF2-8502-E0A1EA649192}" presName="parTxOnlySpace" presStyleCnt="0"/>
      <dgm:spPr/>
    </dgm:pt>
    <dgm:pt modelId="{1C16EC5B-AAB6-4C2E-8EEF-C8FFB3CAC698}" type="pres">
      <dgm:prSet presAssocID="{97A1D732-38C4-4695-AF1C-9343BA329D2E}" presName="parTxOnly" presStyleLbl="node1" presStyleIdx="1" presStyleCnt="6">
        <dgm:presLayoutVars>
          <dgm:chMax val="0"/>
          <dgm:chPref val="0"/>
          <dgm:bulletEnabled val="1"/>
        </dgm:presLayoutVars>
      </dgm:prSet>
      <dgm:spPr/>
      <dgm:t>
        <a:bodyPr/>
        <a:lstStyle/>
        <a:p>
          <a:endParaRPr lang="en-GB"/>
        </a:p>
      </dgm:t>
    </dgm:pt>
    <dgm:pt modelId="{5F59F7F0-0D2A-4D47-96B0-87B932909D26}" type="pres">
      <dgm:prSet presAssocID="{18CCD144-E93E-4A84-BB3B-E704E5F26EA2}" presName="parTxOnlySpace" presStyleCnt="0"/>
      <dgm:spPr/>
    </dgm:pt>
    <dgm:pt modelId="{97A9A77B-BD4B-4361-A41C-A32A89B81A98}" type="pres">
      <dgm:prSet presAssocID="{3FA00D53-42CC-4EEA-AEEC-16F7312A3A6B}" presName="parTxOnly" presStyleLbl="node1" presStyleIdx="2" presStyleCnt="6">
        <dgm:presLayoutVars>
          <dgm:chMax val="0"/>
          <dgm:chPref val="0"/>
          <dgm:bulletEnabled val="1"/>
        </dgm:presLayoutVars>
      </dgm:prSet>
      <dgm:spPr/>
      <dgm:t>
        <a:bodyPr/>
        <a:lstStyle/>
        <a:p>
          <a:endParaRPr lang="en-GB"/>
        </a:p>
      </dgm:t>
    </dgm:pt>
    <dgm:pt modelId="{1A1C8BD2-1124-47F6-B3CA-764E1962F225}" type="pres">
      <dgm:prSet presAssocID="{BCF04234-6713-4D43-9CC0-1728D65D7441}" presName="parTxOnlySpace" presStyleCnt="0"/>
      <dgm:spPr/>
    </dgm:pt>
    <dgm:pt modelId="{29E51049-87F0-4C52-BB3E-F402DBFA1759}" type="pres">
      <dgm:prSet presAssocID="{240928E5-9F8B-40FF-808F-82CB3007FCAC}" presName="parTxOnly" presStyleLbl="node1" presStyleIdx="3" presStyleCnt="6">
        <dgm:presLayoutVars>
          <dgm:chMax val="0"/>
          <dgm:chPref val="0"/>
          <dgm:bulletEnabled val="1"/>
        </dgm:presLayoutVars>
      </dgm:prSet>
      <dgm:spPr/>
      <dgm:t>
        <a:bodyPr/>
        <a:lstStyle/>
        <a:p>
          <a:endParaRPr lang="en-GB"/>
        </a:p>
      </dgm:t>
    </dgm:pt>
    <dgm:pt modelId="{9D476A4E-C2CE-487C-BF9F-308D861CEBFD}" type="pres">
      <dgm:prSet presAssocID="{40EFB631-482C-41D0-83DB-6115740AA9F9}" presName="parTxOnlySpace" presStyleCnt="0"/>
      <dgm:spPr/>
    </dgm:pt>
    <dgm:pt modelId="{3884502F-76E1-4E5F-A0D4-DDA190DB648F}" type="pres">
      <dgm:prSet presAssocID="{3B8AE2C7-9F03-455F-A855-BAB29AA901AA}" presName="parTxOnly" presStyleLbl="node1" presStyleIdx="4" presStyleCnt="6">
        <dgm:presLayoutVars>
          <dgm:chMax val="0"/>
          <dgm:chPref val="0"/>
          <dgm:bulletEnabled val="1"/>
        </dgm:presLayoutVars>
      </dgm:prSet>
      <dgm:spPr/>
      <dgm:t>
        <a:bodyPr/>
        <a:lstStyle/>
        <a:p>
          <a:endParaRPr lang="en-GB"/>
        </a:p>
      </dgm:t>
    </dgm:pt>
    <dgm:pt modelId="{4E4F0AB8-357D-49EB-B3A4-7F34D1E1ABA4}" type="pres">
      <dgm:prSet presAssocID="{34036BDC-CBB6-4789-A782-F48E9F1C9A96}" presName="parTxOnlySpace" presStyleCnt="0"/>
      <dgm:spPr/>
    </dgm:pt>
    <dgm:pt modelId="{4455ED08-8700-4B1A-AAF4-00CDB90DAFF8}" type="pres">
      <dgm:prSet presAssocID="{1AA48228-8CEB-4E7C-A280-12F7A5314D07}" presName="parTxOnly" presStyleLbl="node1" presStyleIdx="5" presStyleCnt="6">
        <dgm:presLayoutVars>
          <dgm:chMax val="0"/>
          <dgm:chPref val="0"/>
          <dgm:bulletEnabled val="1"/>
        </dgm:presLayoutVars>
      </dgm:prSet>
      <dgm:spPr/>
      <dgm:t>
        <a:bodyPr/>
        <a:lstStyle/>
        <a:p>
          <a:endParaRPr lang="en-GB"/>
        </a:p>
      </dgm:t>
    </dgm:pt>
  </dgm:ptLst>
  <dgm:cxnLst>
    <dgm:cxn modelId="{9F557384-3587-4B44-B608-78FDD3BBE168}" srcId="{A3D1D064-7A7F-4C13-9C6E-9BF8F852BBAA}" destId="{3B8AE2C7-9F03-455F-A855-BAB29AA901AA}" srcOrd="4" destOrd="0" parTransId="{3782455F-DFC2-4284-9C9C-F7BF996D238B}" sibTransId="{34036BDC-CBB6-4789-A782-F48E9F1C9A96}"/>
    <dgm:cxn modelId="{C933A8C5-0B9B-4FF6-93A6-08775557A1F7}" type="presOf" srcId="{04644ADF-C8E6-41ED-A2B7-75B7289AF483}" destId="{50221B8F-522D-458D-B152-C8D94452BE7C}" srcOrd="0" destOrd="0" presId="urn:microsoft.com/office/officeart/2005/8/layout/chevron1"/>
    <dgm:cxn modelId="{2BF5D60D-229C-42F1-B623-A571CF46BD9E}" type="presOf" srcId="{3FA00D53-42CC-4EEA-AEEC-16F7312A3A6B}" destId="{97A9A77B-BD4B-4361-A41C-A32A89B81A98}" srcOrd="0" destOrd="0" presId="urn:microsoft.com/office/officeart/2005/8/layout/chevron1"/>
    <dgm:cxn modelId="{F65B7CB9-C2D1-49D4-81FC-7033A2947914}" srcId="{A3D1D064-7A7F-4C13-9C6E-9BF8F852BBAA}" destId="{3FA00D53-42CC-4EEA-AEEC-16F7312A3A6B}" srcOrd="2" destOrd="0" parTransId="{66550A06-1281-4B79-BEC9-D5926A1C04A9}" sibTransId="{BCF04234-6713-4D43-9CC0-1728D65D7441}"/>
    <dgm:cxn modelId="{4E03D999-FE4B-4E4F-B545-2EB7C83994DD}" srcId="{A3D1D064-7A7F-4C13-9C6E-9BF8F852BBAA}" destId="{04644ADF-C8E6-41ED-A2B7-75B7289AF483}" srcOrd="0" destOrd="0" parTransId="{719E0DCC-B9B9-4633-949D-5564A65DCEB6}" sibTransId="{EAC11338-DBCD-4BF2-8502-E0A1EA649192}"/>
    <dgm:cxn modelId="{00FDFAED-BC02-4EB6-8093-6B3AB69A4658}" srcId="{A3D1D064-7A7F-4C13-9C6E-9BF8F852BBAA}" destId="{97A1D732-38C4-4695-AF1C-9343BA329D2E}" srcOrd="1" destOrd="0" parTransId="{BC8209FE-1B4B-4A7F-B2D4-21B3001DEBBB}" sibTransId="{18CCD144-E93E-4A84-BB3B-E704E5F26EA2}"/>
    <dgm:cxn modelId="{F75CE369-2437-49F1-9C50-59385B4B647E}" type="presOf" srcId="{A3D1D064-7A7F-4C13-9C6E-9BF8F852BBAA}" destId="{9592CDBE-C261-4136-9CC2-8964C1A90395}" srcOrd="0" destOrd="0" presId="urn:microsoft.com/office/officeart/2005/8/layout/chevron1"/>
    <dgm:cxn modelId="{E91206ED-61B3-4769-9C21-B70C7EAE75F0}" type="presOf" srcId="{240928E5-9F8B-40FF-808F-82CB3007FCAC}" destId="{29E51049-87F0-4C52-BB3E-F402DBFA1759}" srcOrd="0" destOrd="0" presId="urn:microsoft.com/office/officeart/2005/8/layout/chevron1"/>
    <dgm:cxn modelId="{8A0B491C-1C78-4A34-9263-5CC8AC9574D3}" type="presOf" srcId="{3B8AE2C7-9F03-455F-A855-BAB29AA901AA}" destId="{3884502F-76E1-4E5F-A0D4-DDA190DB648F}" srcOrd="0" destOrd="0" presId="urn:microsoft.com/office/officeart/2005/8/layout/chevron1"/>
    <dgm:cxn modelId="{B43157CD-72C3-48EC-AD5A-FE2FA8EFA5B6}" type="presOf" srcId="{97A1D732-38C4-4695-AF1C-9343BA329D2E}" destId="{1C16EC5B-AAB6-4C2E-8EEF-C8FFB3CAC698}" srcOrd="0" destOrd="0" presId="urn:microsoft.com/office/officeart/2005/8/layout/chevron1"/>
    <dgm:cxn modelId="{22933FE9-59D4-41E4-B866-0C0D406015D3}" srcId="{A3D1D064-7A7F-4C13-9C6E-9BF8F852BBAA}" destId="{240928E5-9F8B-40FF-808F-82CB3007FCAC}" srcOrd="3" destOrd="0" parTransId="{49CEA9E4-11F5-4569-815B-27EECEC9A4B8}" sibTransId="{40EFB631-482C-41D0-83DB-6115740AA9F9}"/>
    <dgm:cxn modelId="{51301C25-F67E-4F30-BB1A-3AE99E048CA3}" srcId="{A3D1D064-7A7F-4C13-9C6E-9BF8F852BBAA}" destId="{1AA48228-8CEB-4E7C-A280-12F7A5314D07}" srcOrd="5" destOrd="0" parTransId="{DFA5D5DD-0FD6-43F7-A5B8-08EFED64984D}" sibTransId="{78D68DD0-72A6-4941-AA88-A74D3F1AE238}"/>
    <dgm:cxn modelId="{7E9A5C66-59EB-4564-A082-7E0A5B73BB27}" type="presOf" srcId="{1AA48228-8CEB-4E7C-A280-12F7A5314D07}" destId="{4455ED08-8700-4B1A-AAF4-00CDB90DAFF8}" srcOrd="0" destOrd="0" presId="urn:microsoft.com/office/officeart/2005/8/layout/chevron1"/>
    <dgm:cxn modelId="{206A5274-69F1-4734-B670-B1A851281B2E}" type="presParOf" srcId="{9592CDBE-C261-4136-9CC2-8964C1A90395}" destId="{50221B8F-522D-458D-B152-C8D94452BE7C}" srcOrd="0" destOrd="0" presId="urn:microsoft.com/office/officeart/2005/8/layout/chevron1"/>
    <dgm:cxn modelId="{AA038E7E-9A33-4882-BD77-85D881CB05C5}" type="presParOf" srcId="{9592CDBE-C261-4136-9CC2-8964C1A90395}" destId="{B3C0D592-B537-45B9-9774-F6CE8BC3A630}" srcOrd="1" destOrd="0" presId="urn:microsoft.com/office/officeart/2005/8/layout/chevron1"/>
    <dgm:cxn modelId="{931B2CBD-E702-4CFC-A21A-9F9C53C29667}" type="presParOf" srcId="{9592CDBE-C261-4136-9CC2-8964C1A90395}" destId="{1C16EC5B-AAB6-4C2E-8EEF-C8FFB3CAC698}" srcOrd="2" destOrd="0" presId="urn:microsoft.com/office/officeart/2005/8/layout/chevron1"/>
    <dgm:cxn modelId="{C879637B-0BAF-44EF-81FA-1B2B68020982}" type="presParOf" srcId="{9592CDBE-C261-4136-9CC2-8964C1A90395}" destId="{5F59F7F0-0D2A-4D47-96B0-87B932909D26}" srcOrd="3" destOrd="0" presId="urn:microsoft.com/office/officeart/2005/8/layout/chevron1"/>
    <dgm:cxn modelId="{EE2AD0DA-BB6D-44EA-9EA7-08730FA8FEB1}" type="presParOf" srcId="{9592CDBE-C261-4136-9CC2-8964C1A90395}" destId="{97A9A77B-BD4B-4361-A41C-A32A89B81A98}" srcOrd="4" destOrd="0" presId="urn:microsoft.com/office/officeart/2005/8/layout/chevron1"/>
    <dgm:cxn modelId="{F660A067-9E70-4E37-BA17-7DB63BD9818A}" type="presParOf" srcId="{9592CDBE-C261-4136-9CC2-8964C1A90395}" destId="{1A1C8BD2-1124-47F6-B3CA-764E1962F225}" srcOrd="5" destOrd="0" presId="urn:microsoft.com/office/officeart/2005/8/layout/chevron1"/>
    <dgm:cxn modelId="{33E5A6EB-751C-425E-A3B4-4E6300D32FE5}" type="presParOf" srcId="{9592CDBE-C261-4136-9CC2-8964C1A90395}" destId="{29E51049-87F0-4C52-BB3E-F402DBFA1759}" srcOrd="6" destOrd="0" presId="urn:microsoft.com/office/officeart/2005/8/layout/chevron1"/>
    <dgm:cxn modelId="{EB66D157-45D0-4DAD-80A3-9D4508AB1CD1}" type="presParOf" srcId="{9592CDBE-C261-4136-9CC2-8964C1A90395}" destId="{9D476A4E-C2CE-487C-BF9F-308D861CEBFD}" srcOrd="7" destOrd="0" presId="urn:microsoft.com/office/officeart/2005/8/layout/chevron1"/>
    <dgm:cxn modelId="{3BA3779A-CCBB-48CC-AC1F-C928152AC3FD}" type="presParOf" srcId="{9592CDBE-C261-4136-9CC2-8964C1A90395}" destId="{3884502F-76E1-4E5F-A0D4-DDA190DB648F}" srcOrd="8" destOrd="0" presId="urn:microsoft.com/office/officeart/2005/8/layout/chevron1"/>
    <dgm:cxn modelId="{823AA0FF-418F-4FE8-B27E-D9C0DC821C2D}" type="presParOf" srcId="{9592CDBE-C261-4136-9CC2-8964C1A90395}" destId="{4E4F0AB8-357D-49EB-B3A4-7F34D1E1ABA4}" srcOrd="9" destOrd="0" presId="urn:microsoft.com/office/officeart/2005/8/layout/chevron1"/>
    <dgm:cxn modelId="{9ACA8DA3-25F5-4246-A5BE-DE2FF1EACDF8}" type="presParOf" srcId="{9592CDBE-C261-4136-9CC2-8964C1A90395}" destId="{4455ED08-8700-4B1A-AAF4-00CDB90DAFF8}"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31C13-C2AB-40F7-AF1F-58182309B530}" type="doc">
      <dgm:prSet loTypeId="urn:microsoft.com/office/officeart/2005/8/layout/radial5" loCatId="cycle" qsTypeId="urn:microsoft.com/office/officeart/2005/8/quickstyle/3d2" qsCatId="3D" csTypeId="urn:microsoft.com/office/officeart/2005/8/colors/accent6_3" csCatId="accent6" phldr="1"/>
      <dgm:spPr/>
      <dgm:t>
        <a:bodyPr/>
        <a:lstStyle/>
        <a:p>
          <a:endParaRPr lang="en-GB"/>
        </a:p>
      </dgm:t>
    </dgm:pt>
    <dgm:pt modelId="{44F06A77-EEC1-410D-915E-2FBFAB9EAD13}">
      <dgm:prSet phldrT="[Text]"/>
      <dgm:spPr/>
      <dgm:t>
        <a:bodyPr/>
        <a:lstStyle/>
        <a:p>
          <a:r>
            <a:rPr lang="fr-BE" b="1" dirty="0" smtClean="0"/>
            <a:t>WTO+</a:t>
          </a:r>
          <a:endParaRPr lang="en-GB" b="1" dirty="0"/>
        </a:p>
      </dgm:t>
    </dgm:pt>
    <dgm:pt modelId="{7ECB18F7-4945-4CDA-ADC1-E31D900AAACD}" type="parTrans" cxnId="{56ACA341-C6E4-494E-AC64-C4F11703E6D2}">
      <dgm:prSet/>
      <dgm:spPr/>
      <dgm:t>
        <a:bodyPr/>
        <a:lstStyle/>
        <a:p>
          <a:endParaRPr lang="en-GB"/>
        </a:p>
      </dgm:t>
    </dgm:pt>
    <dgm:pt modelId="{C1786894-609C-4D7F-A732-4D7E4F2D5613}" type="sibTrans" cxnId="{56ACA341-C6E4-494E-AC64-C4F11703E6D2}">
      <dgm:prSet/>
      <dgm:spPr/>
      <dgm:t>
        <a:bodyPr/>
        <a:lstStyle/>
        <a:p>
          <a:endParaRPr lang="en-GB"/>
        </a:p>
      </dgm:t>
    </dgm:pt>
    <dgm:pt modelId="{B2114CD1-F728-42AC-822C-B5F4463994D5}">
      <dgm:prSet phldrT="[Text]" custT="1"/>
      <dgm:spPr/>
      <dgm:t>
        <a:bodyPr/>
        <a:lstStyle/>
        <a:p>
          <a:r>
            <a:rPr lang="fr-BE" sz="1800" b="1" smtClean="0"/>
            <a:t>Quá trình </a:t>
          </a:r>
          <a:r>
            <a:rPr lang="fr-BE" sz="1800" b="1" smtClean="0">
              <a:solidFill>
                <a:srgbClr val="FFC000"/>
              </a:solidFill>
            </a:rPr>
            <a:t>tham vấn </a:t>
          </a:r>
          <a:r>
            <a:rPr lang="fr-BE" sz="1800" b="1" smtClean="0"/>
            <a:t>chính thức rộng rãi</a:t>
          </a:r>
        </a:p>
      </dgm:t>
    </dgm:pt>
    <dgm:pt modelId="{B19551E1-7012-44B1-BB02-01162C45E4EA}" type="parTrans" cxnId="{EADF9C88-95F6-4ADD-8E6F-0942AAB99179}">
      <dgm:prSet/>
      <dgm:spPr/>
      <dgm:t>
        <a:bodyPr/>
        <a:lstStyle/>
        <a:p>
          <a:endParaRPr lang="en-GB"/>
        </a:p>
      </dgm:t>
    </dgm:pt>
    <dgm:pt modelId="{D2F9B0C6-9BA5-4A94-BF7D-F388D5E84BD1}" type="sibTrans" cxnId="{EADF9C88-95F6-4ADD-8E6F-0942AAB99179}">
      <dgm:prSet/>
      <dgm:spPr/>
      <dgm:t>
        <a:bodyPr/>
        <a:lstStyle/>
        <a:p>
          <a:endParaRPr lang="en-GB"/>
        </a:p>
      </dgm:t>
    </dgm:pt>
    <dgm:pt modelId="{A2F003BC-3306-447A-BD5C-90BC46AEC238}">
      <dgm:prSet phldrT="[Text]" custT="1"/>
      <dgm:spPr/>
      <dgm:t>
        <a:bodyPr/>
        <a:lstStyle/>
        <a:p>
          <a:r>
            <a:rPr lang="fr-BE" sz="1800" b="1" smtClean="0">
              <a:solidFill>
                <a:srgbClr val="FFC000"/>
              </a:solidFill>
            </a:rPr>
            <a:t>Minh bạch hóa</a:t>
          </a:r>
        </a:p>
        <a:p>
          <a:r>
            <a:rPr lang="fr-BE" sz="1800" b="1" smtClean="0">
              <a:solidFill>
                <a:schemeClr val="bg1"/>
              </a:solidFill>
            </a:rPr>
            <a:t>(Các trang web chính thức không mất phí)</a:t>
          </a:r>
        </a:p>
      </dgm:t>
    </dgm:pt>
    <dgm:pt modelId="{2A2E4140-0A75-47C1-B219-B8E7B6E2670D}" type="parTrans" cxnId="{D6F610C8-98DB-44DB-93B6-A495642D73E7}">
      <dgm:prSet/>
      <dgm:spPr/>
      <dgm:t>
        <a:bodyPr/>
        <a:lstStyle/>
        <a:p>
          <a:endParaRPr lang="en-GB"/>
        </a:p>
      </dgm:t>
    </dgm:pt>
    <dgm:pt modelId="{29A0112B-15F0-4DF1-8BFF-F33295C30975}" type="sibTrans" cxnId="{D6F610C8-98DB-44DB-93B6-A495642D73E7}">
      <dgm:prSet/>
      <dgm:spPr/>
      <dgm:t>
        <a:bodyPr/>
        <a:lstStyle/>
        <a:p>
          <a:endParaRPr lang="en-GB"/>
        </a:p>
      </dgm:t>
    </dgm:pt>
    <dgm:pt modelId="{231189A7-4824-41EA-BEBD-B5D519581007}">
      <dgm:prSet phldrT="[Text]" custT="1"/>
      <dgm:spPr/>
      <dgm:t>
        <a:bodyPr/>
        <a:lstStyle/>
        <a:p>
          <a:r>
            <a:rPr lang="fr-BE" sz="2000" b="1" smtClean="0"/>
            <a:t>Đánh giá tác động pháp lý</a:t>
          </a:r>
        </a:p>
      </dgm:t>
    </dgm:pt>
    <dgm:pt modelId="{D15ED944-8A2C-4BA2-91A7-53B89E4FAC6A}" type="parTrans" cxnId="{AFC799D3-1AA4-467F-BFC1-8AC92D0B8212}">
      <dgm:prSet/>
      <dgm:spPr/>
      <dgm:t>
        <a:bodyPr/>
        <a:lstStyle/>
        <a:p>
          <a:endParaRPr lang="en-GB"/>
        </a:p>
      </dgm:t>
    </dgm:pt>
    <dgm:pt modelId="{067058A0-2384-4B6C-997D-4E78D7A2DF9F}" type="sibTrans" cxnId="{AFC799D3-1AA4-467F-BFC1-8AC92D0B8212}">
      <dgm:prSet/>
      <dgm:spPr/>
      <dgm:t>
        <a:bodyPr/>
        <a:lstStyle/>
        <a:p>
          <a:endParaRPr lang="en-GB"/>
        </a:p>
      </dgm:t>
    </dgm:pt>
    <dgm:pt modelId="{98E45285-652F-42C2-90D1-DE7B63CDFC54}">
      <dgm:prSet custT="1"/>
      <dgm:spPr/>
      <dgm:t>
        <a:bodyPr/>
        <a:lstStyle/>
        <a:p>
          <a:r>
            <a:rPr lang="fr-BE" sz="2000" smtClean="0"/>
            <a:t>Xem xét tờ khai của nhà cung cấp về </a:t>
          </a:r>
          <a:r>
            <a:rPr lang="fr-BE" sz="2000" smtClean="0">
              <a:solidFill>
                <a:srgbClr val="FFC000"/>
              </a:solidFill>
            </a:rPr>
            <a:t>tính hợp chuẩn</a:t>
          </a:r>
        </a:p>
      </dgm:t>
    </dgm:pt>
    <dgm:pt modelId="{5D60A61E-2749-46C0-A736-587CEF675F37}" type="parTrans" cxnId="{7311852D-1FD5-462F-98EB-E2A66CCD6C0A}">
      <dgm:prSet/>
      <dgm:spPr/>
      <dgm:t>
        <a:bodyPr/>
        <a:lstStyle/>
        <a:p>
          <a:endParaRPr lang="en-GB"/>
        </a:p>
      </dgm:t>
    </dgm:pt>
    <dgm:pt modelId="{EE0BEEA3-7020-4750-862E-6B7DFE07C0D5}" type="sibTrans" cxnId="{7311852D-1FD5-462F-98EB-E2A66CCD6C0A}">
      <dgm:prSet/>
      <dgm:spPr/>
      <dgm:t>
        <a:bodyPr/>
        <a:lstStyle/>
        <a:p>
          <a:endParaRPr lang="en-GB"/>
        </a:p>
      </dgm:t>
    </dgm:pt>
    <dgm:pt modelId="{1F45E846-0F77-488D-961E-952ED9119596}">
      <dgm:prSet custT="1"/>
      <dgm:spPr/>
      <dgm:t>
        <a:bodyPr/>
        <a:lstStyle/>
        <a:p>
          <a:r>
            <a:rPr lang="fr-BE" sz="1600" b="1" smtClean="0">
              <a:solidFill>
                <a:srgbClr val="FFC000"/>
              </a:solidFill>
            </a:rPr>
            <a:t>Không có sự xung đột lợi ích </a:t>
          </a:r>
        </a:p>
        <a:p>
          <a:r>
            <a:rPr lang="fr-BE" sz="1600" b="1" smtClean="0">
              <a:solidFill>
                <a:schemeClr val="bg1"/>
              </a:solidFill>
            </a:rPr>
            <a:t>(chức năng giám sát thị trường/đánh giá mức độ hợp chuẩn)</a:t>
          </a:r>
        </a:p>
      </dgm:t>
    </dgm:pt>
    <dgm:pt modelId="{CFB8DCDB-6382-4A56-973B-42BD9311A3CF}" type="parTrans" cxnId="{60AF6B5C-7297-4F81-9A4A-C073C49AA3A0}">
      <dgm:prSet/>
      <dgm:spPr/>
      <dgm:t>
        <a:bodyPr/>
        <a:lstStyle/>
        <a:p>
          <a:endParaRPr lang="en-GB"/>
        </a:p>
      </dgm:t>
    </dgm:pt>
    <dgm:pt modelId="{95B58420-5B0A-4D26-A133-68F7BA9065FD}" type="sibTrans" cxnId="{60AF6B5C-7297-4F81-9A4A-C073C49AA3A0}">
      <dgm:prSet/>
      <dgm:spPr/>
      <dgm:t>
        <a:bodyPr/>
        <a:lstStyle/>
        <a:p>
          <a:endParaRPr lang="en-GB"/>
        </a:p>
      </dgm:t>
    </dgm:pt>
    <dgm:pt modelId="{D34A2A6C-F73E-4EE7-83CF-F9E2C63E26AD}">
      <dgm:prSet phldrT="[Text]" custT="1"/>
      <dgm:spPr/>
      <dgm:t>
        <a:bodyPr/>
        <a:lstStyle/>
        <a:p>
          <a:r>
            <a:rPr lang="en-US" sz="1800" b="1" smtClean="0">
              <a:solidFill>
                <a:schemeClr val="bg1"/>
              </a:solidFill>
            </a:rPr>
            <a:t>Rà soát lại các quy định kỹ thuật cho phù hợp với các </a:t>
          </a:r>
          <a:r>
            <a:rPr lang="en-US" sz="1800" b="1" smtClean="0">
              <a:solidFill>
                <a:srgbClr val="FFC000"/>
              </a:solidFill>
            </a:rPr>
            <a:t>tiêu chuẩn quốc tế</a:t>
          </a:r>
          <a:endParaRPr lang="en-GB" sz="1800" b="1" dirty="0">
            <a:solidFill>
              <a:srgbClr val="FFC000"/>
            </a:solidFill>
          </a:endParaRPr>
        </a:p>
      </dgm:t>
    </dgm:pt>
    <dgm:pt modelId="{1509DB1E-77AC-488C-8DC5-2D302EB1A03B}" type="parTrans" cxnId="{2CD3A350-7373-4479-8A11-22C82A6BBD9B}">
      <dgm:prSet/>
      <dgm:spPr/>
      <dgm:t>
        <a:bodyPr/>
        <a:lstStyle/>
        <a:p>
          <a:endParaRPr lang="en-GB"/>
        </a:p>
      </dgm:t>
    </dgm:pt>
    <dgm:pt modelId="{4EBA37CA-941D-48FB-A26A-1CAF247134C1}" type="sibTrans" cxnId="{2CD3A350-7373-4479-8A11-22C82A6BBD9B}">
      <dgm:prSet/>
      <dgm:spPr/>
      <dgm:t>
        <a:bodyPr/>
        <a:lstStyle/>
        <a:p>
          <a:endParaRPr lang="en-GB"/>
        </a:p>
      </dgm:t>
    </dgm:pt>
    <dgm:pt modelId="{DC8280BF-8A98-4FD8-A8CE-16FC8700644F}" type="pres">
      <dgm:prSet presAssocID="{50B31C13-C2AB-40F7-AF1F-58182309B530}" presName="Name0" presStyleCnt="0">
        <dgm:presLayoutVars>
          <dgm:chMax val="1"/>
          <dgm:dir/>
          <dgm:animLvl val="ctr"/>
          <dgm:resizeHandles val="exact"/>
        </dgm:presLayoutVars>
      </dgm:prSet>
      <dgm:spPr/>
      <dgm:t>
        <a:bodyPr/>
        <a:lstStyle/>
        <a:p>
          <a:endParaRPr lang="en-GB"/>
        </a:p>
      </dgm:t>
    </dgm:pt>
    <dgm:pt modelId="{F24E6899-2043-4C3A-9AF8-1F7D7309C345}" type="pres">
      <dgm:prSet presAssocID="{44F06A77-EEC1-410D-915E-2FBFAB9EAD13}" presName="centerShape" presStyleLbl="node0" presStyleIdx="0" presStyleCnt="1"/>
      <dgm:spPr/>
      <dgm:t>
        <a:bodyPr/>
        <a:lstStyle/>
        <a:p>
          <a:endParaRPr lang="en-GB"/>
        </a:p>
      </dgm:t>
    </dgm:pt>
    <dgm:pt modelId="{E18A12D9-82C3-4ABA-BB85-C3A3EFDEFDF7}" type="pres">
      <dgm:prSet presAssocID="{1509DB1E-77AC-488C-8DC5-2D302EB1A03B}" presName="parTrans" presStyleLbl="sibTrans2D1" presStyleIdx="0" presStyleCnt="6"/>
      <dgm:spPr/>
      <dgm:t>
        <a:bodyPr/>
        <a:lstStyle/>
        <a:p>
          <a:endParaRPr lang="en-GB"/>
        </a:p>
      </dgm:t>
    </dgm:pt>
    <dgm:pt modelId="{1EE5E7EA-C7C1-48D3-B0BC-6CE4A681EF15}" type="pres">
      <dgm:prSet presAssocID="{1509DB1E-77AC-488C-8DC5-2D302EB1A03B}" presName="connectorText" presStyleLbl="sibTrans2D1" presStyleIdx="0" presStyleCnt="6"/>
      <dgm:spPr/>
      <dgm:t>
        <a:bodyPr/>
        <a:lstStyle/>
        <a:p>
          <a:endParaRPr lang="en-GB"/>
        </a:p>
      </dgm:t>
    </dgm:pt>
    <dgm:pt modelId="{2C7D368C-A3CC-4640-8DE8-374853BECCF9}" type="pres">
      <dgm:prSet presAssocID="{D34A2A6C-F73E-4EE7-83CF-F9E2C63E26AD}" presName="node" presStyleLbl="node1" presStyleIdx="0" presStyleCnt="6" custScaleX="164739" custScaleY="120162">
        <dgm:presLayoutVars>
          <dgm:bulletEnabled val="1"/>
        </dgm:presLayoutVars>
      </dgm:prSet>
      <dgm:spPr/>
      <dgm:t>
        <a:bodyPr/>
        <a:lstStyle/>
        <a:p>
          <a:endParaRPr lang="en-GB"/>
        </a:p>
      </dgm:t>
    </dgm:pt>
    <dgm:pt modelId="{44DCF43C-5149-4087-B104-8E0FDFE602A7}" type="pres">
      <dgm:prSet presAssocID="{5D60A61E-2749-46C0-A736-587CEF675F37}" presName="parTrans" presStyleLbl="sibTrans2D1" presStyleIdx="1" presStyleCnt="6"/>
      <dgm:spPr/>
      <dgm:t>
        <a:bodyPr/>
        <a:lstStyle/>
        <a:p>
          <a:endParaRPr lang="en-GB"/>
        </a:p>
      </dgm:t>
    </dgm:pt>
    <dgm:pt modelId="{CE5981F9-6DE0-461F-903D-48149457A6C7}" type="pres">
      <dgm:prSet presAssocID="{5D60A61E-2749-46C0-A736-587CEF675F37}" presName="connectorText" presStyleLbl="sibTrans2D1" presStyleIdx="1" presStyleCnt="6"/>
      <dgm:spPr/>
      <dgm:t>
        <a:bodyPr/>
        <a:lstStyle/>
        <a:p>
          <a:endParaRPr lang="en-GB"/>
        </a:p>
      </dgm:t>
    </dgm:pt>
    <dgm:pt modelId="{7BE7F950-CD06-4AB1-B993-AD52AE217772}" type="pres">
      <dgm:prSet presAssocID="{98E45285-652F-42C2-90D1-DE7B63CDFC54}" presName="node" presStyleLbl="node1" presStyleIdx="1" presStyleCnt="6" custScaleX="168730" custRadScaleRad="122953" custRadScaleInc="17667">
        <dgm:presLayoutVars>
          <dgm:bulletEnabled val="1"/>
        </dgm:presLayoutVars>
      </dgm:prSet>
      <dgm:spPr/>
      <dgm:t>
        <a:bodyPr/>
        <a:lstStyle/>
        <a:p>
          <a:endParaRPr lang="en-GB"/>
        </a:p>
      </dgm:t>
    </dgm:pt>
    <dgm:pt modelId="{82098F9D-85EA-4049-9A9B-3706122504DD}" type="pres">
      <dgm:prSet presAssocID="{CFB8DCDB-6382-4A56-973B-42BD9311A3CF}" presName="parTrans" presStyleLbl="sibTrans2D1" presStyleIdx="2" presStyleCnt="6"/>
      <dgm:spPr/>
      <dgm:t>
        <a:bodyPr/>
        <a:lstStyle/>
        <a:p>
          <a:endParaRPr lang="en-GB"/>
        </a:p>
      </dgm:t>
    </dgm:pt>
    <dgm:pt modelId="{AABB5D66-84F2-49B4-9566-202FE7B432C6}" type="pres">
      <dgm:prSet presAssocID="{CFB8DCDB-6382-4A56-973B-42BD9311A3CF}" presName="connectorText" presStyleLbl="sibTrans2D1" presStyleIdx="2" presStyleCnt="6"/>
      <dgm:spPr/>
      <dgm:t>
        <a:bodyPr/>
        <a:lstStyle/>
        <a:p>
          <a:endParaRPr lang="en-GB"/>
        </a:p>
      </dgm:t>
    </dgm:pt>
    <dgm:pt modelId="{9F6BAF3F-4FD2-4E90-844F-B31056FB16A9}" type="pres">
      <dgm:prSet presAssocID="{1F45E846-0F77-488D-961E-952ED9119596}" presName="node" presStyleLbl="node1" presStyleIdx="2" presStyleCnt="6" custScaleX="212055" custScaleY="105158" custRadScaleRad="141494" custRadScaleInc="-21329">
        <dgm:presLayoutVars>
          <dgm:bulletEnabled val="1"/>
        </dgm:presLayoutVars>
      </dgm:prSet>
      <dgm:spPr/>
      <dgm:t>
        <a:bodyPr/>
        <a:lstStyle/>
        <a:p>
          <a:endParaRPr lang="en-GB"/>
        </a:p>
      </dgm:t>
    </dgm:pt>
    <dgm:pt modelId="{73D6986E-E7BD-4CE4-ACF9-4D72A11F4035}" type="pres">
      <dgm:prSet presAssocID="{B19551E1-7012-44B1-BB02-01162C45E4EA}" presName="parTrans" presStyleLbl="sibTrans2D1" presStyleIdx="3" presStyleCnt="6"/>
      <dgm:spPr/>
      <dgm:t>
        <a:bodyPr/>
        <a:lstStyle/>
        <a:p>
          <a:endParaRPr lang="en-GB"/>
        </a:p>
      </dgm:t>
    </dgm:pt>
    <dgm:pt modelId="{0C65441A-A334-4956-BDB4-5C54910013AA}" type="pres">
      <dgm:prSet presAssocID="{B19551E1-7012-44B1-BB02-01162C45E4EA}" presName="connectorText" presStyleLbl="sibTrans2D1" presStyleIdx="3" presStyleCnt="6"/>
      <dgm:spPr/>
      <dgm:t>
        <a:bodyPr/>
        <a:lstStyle/>
        <a:p>
          <a:endParaRPr lang="en-GB"/>
        </a:p>
      </dgm:t>
    </dgm:pt>
    <dgm:pt modelId="{22630233-7756-432D-BA48-856DE6B2F872}" type="pres">
      <dgm:prSet presAssocID="{B2114CD1-F728-42AC-822C-B5F4463994D5}" presName="node" presStyleLbl="node1" presStyleIdx="3" presStyleCnt="6" custScaleX="135738">
        <dgm:presLayoutVars>
          <dgm:bulletEnabled val="1"/>
        </dgm:presLayoutVars>
      </dgm:prSet>
      <dgm:spPr/>
      <dgm:t>
        <a:bodyPr/>
        <a:lstStyle/>
        <a:p>
          <a:endParaRPr lang="en-GB"/>
        </a:p>
      </dgm:t>
    </dgm:pt>
    <dgm:pt modelId="{A8AA69CA-3212-4361-B70A-5A01FC395825}" type="pres">
      <dgm:prSet presAssocID="{2A2E4140-0A75-47C1-B219-B8E7B6E2670D}" presName="parTrans" presStyleLbl="sibTrans2D1" presStyleIdx="4" presStyleCnt="6"/>
      <dgm:spPr/>
      <dgm:t>
        <a:bodyPr/>
        <a:lstStyle/>
        <a:p>
          <a:endParaRPr lang="en-GB"/>
        </a:p>
      </dgm:t>
    </dgm:pt>
    <dgm:pt modelId="{0797B7ED-8870-47A7-BDD3-7665E75C192E}" type="pres">
      <dgm:prSet presAssocID="{2A2E4140-0A75-47C1-B219-B8E7B6E2670D}" presName="connectorText" presStyleLbl="sibTrans2D1" presStyleIdx="4" presStyleCnt="6"/>
      <dgm:spPr/>
      <dgm:t>
        <a:bodyPr/>
        <a:lstStyle/>
        <a:p>
          <a:endParaRPr lang="en-GB"/>
        </a:p>
      </dgm:t>
    </dgm:pt>
    <dgm:pt modelId="{C36134A2-D140-4D60-9E4D-480B0B52FA15}" type="pres">
      <dgm:prSet presAssocID="{A2F003BC-3306-447A-BD5C-90BC46AEC238}" presName="node" presStyleLbl="node1" presStyleIdx="4" presStyleCnt="6" custScaleX="163446" custRadScaleRad="131609" custRadScaleInc="21344">
        <dgm:presLayoutVars>
          <dgm:bulletEnabled val="1"/>
        </dgm:presLayoutVars>
      </dgm:prSet>
      <dgm:spPr/>
      <dgm:t>
        <a:bodyPr/>
        <a:lstStyle/>
        <a:p>
          <a:endParaRPr lang="en-GB"/>
        </a:p>
      </dgm:t>
    </dgm:pt>
    <dgm:pt modelId="{E2F341A2-59CA-4938-863C-906A19E4860B}" type="pres">
      <dgm:prSet presAssocID="{D15ED944-8A2C-4BA2-91A7-53B89E4FAC6A}" presName="parTrans" presStyleLbl="sibTrans2D1" presStyleIdx="5" presStyleCnt="6"/>
      <dgm:spPr/>
      <dgm:t>
        <a:bodyPr/>
        <a:lstStyle/>
        <a:p>
          <a:endParaRPr lang="en-GB"/>
        </a:p>
      </dgm:t>
    </dgm:pt>
    <dgm:pt modelId="{1DE41AF1-F8DF-48A9-9A42-9B56C5CA899B}" type="pres">
      <dgm:prSet presAssocID="{D15ED944-8A2C-4BA2-91A7-53B89E4FAC6A}" presName="connectorText" presStyleLbl="sibTrans2D1" presStyleIdx="5" presStyleCnt="6"/>
      <dgm:spPr/>
      <dgm:t>
        <a:bodyPr/>
        <a:lstStyle/>
        <a:p>
          <a:endParaRPr lang="en-GB"/>
        </a:p>
      </dgm:t>
    </dgm:pt>
    <dgm:pt modelId="{553004BC-A181-4CD7-8F97-8DB3FB703E1F}" type="pres">
      <dgm:prSet presAssocID="{231189A7-4824-41EA-BEBD-B5D519581007}" presName="node" presStyleLbl="node1" presStyleIdx="5" presStyleCnt="6" custScaleX="159969" custRadScaleRad="138267" custRadScaleInc="-16092">
        <dgm:presLayoutVars>
          <dgm:bulletEnabled val="1"/>
        </dgm:presLayoutVars>
      </dgm:prSet>
      <dgm:spPr/>
      <dgm:t>
        <a:bodyPr/>
        <a:lstStyle/>
        <a:p>
          <a:endParaRPr lang="en-GB"/>
        </a:p>
      </dgm:t>
    </dgm:pt>
  </dgm:ptLst>
  <dgm:cxnLst>
    <dgm:cxn modelId="{AFC799D3-1AA4-467F-BFC1-8AC92D0B8212}" srcId="{44F06A77-EEC1-410D-915E-2FBFAB9EAD13}" destId="{231189A7-4824-41EA-BEBD-B5D519581007}" srcOrd="5" destOrd="0" parTransId="{D15ED944-8A2C-4BA2-91A7-53B89E4FAC6A}" sibTransId="{067058A0-2384-4B6C-997D-4E78D7A2DF9F}"/>
    <dgm:cxn modelId="{C0E8ECF5-F1C4-4AA2-88F4-69D9C1FBBE31}" type="presOf" srcId="{44F06A77-EEC1-410D-915E-2FBFAB9EAD13}" destId="{F24E6899-2043-4C3A-9AF8-1F7D7309C345}" srcOrd="0" destOrd="0" presId="urn:microsoft.com/office/officeart/2005/8/layout/radial5"/>
    <dgm:cxn modelId="{F7C45687-BAD5-417E-A796-81974DC8671A}" type="presOf" srcId="{2A2E4140-0A75-47C1-B219-B8E7B6E2670D}" destId="{A8AA69CA-3212-4361-B70A-5A01FC395825}" srcOrd="0" destOrd="0" presId="urn:microsoft.com/office/officeart/2005/8/layout/radial5"/>
    <dgm:cxn modelId="{C439C62C-BF09-4BD7-9B25-AAC059E689B7}" type="presOf" srcId="{1F45E846-0F77-488D-961E-952ED9119596}" destId="{9F6BAF3F-4FD2-4E90-844F-B31056FB16A9}" srcOrd="0" destOrd="0" presId="urn:microsoft.com/office/officeart/2005/8/layout/radial5"/>
    <dgm:cxn modelId="{22B70190-3A2F-4872-AB24-8AC21D1E2FB9}" type="presOf" srcId="{1509DB1E-77AC-488C-8DC5-2D302EB1A03B}" destId="{E18A12D9-82C3-4ABA-BB85-C3A3EFDEFDF7}" srcOrd="0" destOrd="0" presId="urn:microsoft.com/office/officeart/2005/8/layout/radial5"/>
    <dgm:cxn modelId="{56ACA341-C6E4-494E-AC64-C4F11703E6D2}" srcId="{50B31C13-C2AB-40F7-AF1F-58182309B530}" destId="{44F06A77-EEC1-410D-915E-2FBFAB9EAD13}" srcOrd="0" destOrd="0" parTransId="{7ECB18F7-4945-4CDA-ADC1-E31D900AAACD}" sibTransId="{C1786894-609C-4D7F-A732-4D7E4F2D5613}"/>
    <dgm:cxn modelId="{21BBB95E-4E17-4156-80AF-65C6540F4D5B}" type="presOf" srcId="{D15ED944-8A2C-4BA2-91A7-53B89E4FAC6A}" destId="{1DE41AF1-F8DF-48A9-9A42-9B56C5CA899B}" srcOrd="1" destOrd="0" presId="urn:microsoft.com/office/officeart/2005/8/layout/radial5"/>
    <dgm:cxn modelId="{1AFDC811-1561-4990-8A41-4E81ED7752B6}" type="presOf" srcId="{CFB8DCDB-6382-4A56-973B-42BD9311A3CF}" destId="{82098F9D-85EA-4049-9A9B-3706122504DD}" srcOrd="0" destOrd="0" presId="urn:microsoft.com/office/officeart/2005/8/layout/radial5"/>
    <dgm:cxn modelId="{5125DFB5-07C4-4BFD-9772-E8C27FA4C91C}" type="presOf" srcId="{CFB8DCDB-6382-4A56-973B-42BD9311A3CF}" destId="{AABB5D66-84F2-49B4-9566-202FE7B432C6}" srcOrd="1" destOrd="0" presId="urn:microsoft.com/office/officeart/2005/8/layout/radial5"/>
    <dgm:cxn modelId="{9906B06C-4C16-4CFA-99CC-EB8C40D3F4A8}" type="presOf" srcId="{B19551E1-7012-44B1-BB02-01162C45E4EA}" destId="{73D6986E-E7BD-4CE4-ACF9-4D72A11F4035}" srcOrd="0" destOrd="0" presId="urn:microsoft.com/office/officeart/2005/8/layout/radial5"/>
    <dgm:cxn modelId="{EC045EB0-6B08-4B31-AAAB-FFECBE403DEC}" type="presOf" srcId="{5D60A61E-2749-46C0-A736-587CEF675F37}" destId="{44DCF43C-5149-4087-B104-8E0FDFE602A7}" srcOrd="0" destOrd="0" presId="urn:microsoft.com/office/officeart/2005/8/layout/radial5"/>
    <dgm:cxn modelId="{ADA3C805-35E3-45B6-98BC-1CDF1823D08D}" type="presOf" srcId="{A2F003BC-3306-447A-BD5C-90BC46AEC238}" destId="{C36134A2-D140-4D60-9E4D-480B0B52FA15}" srcOrd="0" destOrd="0" presId="urn:microsoft.com/office/officeart/2005/8/layout/radial5"/>
    <dgm:cxn modelId="{213EC528-CD5D-4E32-ACCE-093245559485}" type="presOf" srcId="{50B31C13-C2AB-40F7-AF1F-58182309B530}" destId="{DC8280BF-8A98-4FD8-A8CE-16FC8700644F}" srcOrd="0" destOrd="0" presId="urn:microsoft.com/office/officeart/2005/8/layout/radial5"/>
    <dgm:cxn modelId="{D78BB829-13B4-41AE-A46A-6B506EA6BDBC}" type="presOf" srcId="{B2114CD1-F728-42AC-822C-B5F4463994D5}" destId="{22630233-7756-432D-BA48-856DE6B2F872}" srcOrd="0" destOrd="0" presId="urn:microsoft.com/office/officeart/2005/8/layout/radial5"/>
    <dgm:cxn modelId="{45149816-1754-4DA5-AF8B-4220965985F9}" type="presOf" srcId="{D34A2A6C-F73E-4EE7-83CF-F9E2C63E26AD}" destId="{2C7D368C-A3CC-4640-8DE8-374853BECCF9}" srcOrd="0" destOrd="0" presId="urn:microsoft.com/office/officeart/2005/8/layout/radial5"/>
    <dgm:cxn modelId="{2CD3A350-7373-4479-8A11-22C82A6BBD9B}" srcId="{44F06A77-EEC1-410D-915E-2FBFAB9EAD13}" destId="{D34A2A6C-F73E-4EE7-83CF-F9E2C63E26AD}" srcOrd="0" destOrd="0" parTransId="{1509DB1E-77AC-488C-8DC5-2D302EB1A03B}" sibTransId="{4EBA37CA-941D-48FB-A26A-1CAF247134C1}"/>
    <dgm:cxn modelId="{D6F610C8-98DB-44DB-93B6-A495642D73E7}" srcId="{44F06A77-EEC1-410D-915E-2FBFAB9EAD13}" destId="{A2F003BC-3306-447A-BD5C-90BC46AEC238}" srcOrd="4" destOrd="0" parTransId="{2A2E4140-0A75-47C1-B219-B8E7B6E2670D}" sibTransId="{29A0112B-15F0-4DF1-8BFF-F33295C30975}"/>
    <dgm:cxn modelId="{4F17DAE2-7870-4DDF-B764-CECC0ED7C94E}" type="presOf" srcId="{2A2E4140-0A75-47C1-B219-B8E7B6E2670D}" destId="{0797B7ED-8870-47A7-BDD3-7665E75C192E}" srcOrd="1" destOrd="0" presId="urn:microsoft.com/office/officeart/2005/8/layout/radial5"/>
    <dgm:cxn modelId="{3EC18066-6337-4C0E-BE2B-551AA5B5E1E9}" type="presOf" srcId="{D15ED944-8A2C-4BA2-91A7-53B89E4FAC6A}" destId="{E2F341A2-59CA-4938-863C-906A19E4860B}" srcOrd="0" destOrd="0" presId="urn:microsoft.com/office/officeart/2005/8/layout/radial5"/>
    <dgm:cxn modelId="{77A420A1-AE9F-4561-BDD8-E2F229A9670D}" type="presOf" srcId="{B19551E1-7012-44B1-BB02-01162C45E4EA}" destId="{0C65441A-A334-4956-BDB4-5C54910013AA}" srcOrd="1" destOrd="0" presId="urn:microsoft.com/office/officeart/2005/8/layout/radial5"/>
    <dgm:cxn modelId="{7311852D-1FD5-462F-98EB-E2A66CCD6C0A}" srcId="{44F06A77-EEC1-410D-915E-2FBFAB9EAD13}" destId="{98E45285-652F-42C2-90D1-DE7B63CDFC54}" srcOrd="1" destOrd="0" parTransId="{5D60A61E-2749-46C0-A736-587CEF675F37}" sibTransId="{EE0BEEA3-7020-4750-862E-6B7DFE07C0D5}"/>
    <dgm:cxn modelId="{FE5EDDFD-2679-474D-AD31-236CE0D18C0F}" type="presOf" srcId="{98E45285-652F-42C2-90D1-DE7B63CDFC54}" destId="{7BE7F950-CD06-4AB1-B993-AD52AE217772}" srcOrd="0" destOrd="0" presId="urn:microsoft.com/office/officeart/2005/8/layout/radial5"/>
    <dgm:cxn modelId="{AFF54D45-F916-44DA-AC96-8A8B5C7C40C8}" type="presOf" srcId="{231189A7-4824-41EA-BEBD-B5D519581007}" destId="{553004BC-A181-4CD7-8F97-8DB3FB703E1F}" srcOrd="0" destOrd="0" presId="urn:microsoft.com/office/officeart/2005/8/layout/radial5"/>
    <dgm:cxn modelId="{60AF6B5C-7297-4F81-9A4A-C073C49AA3A0}" srcId="{44F06A77-EEC1-410D-915E-2FBFAB9EAD13}" destId="{1F45E846-0F77-488D-961E-952ED9119596}" srcOrd="2" destOrd="0" parTransId="{CFB8DCDB-6382-4A56-973B-42BD9311A3CF}" sibTransId="{95B58420-5B0A-4D26-A133-68F7BA9065FD}"/>
    <dgm:cxn modelId="{EE78A7A5-7355-46B5-B64B-D41941C01CE7}" type="presOf" srcId="{5D60A61E-2749-46C0-A736-587CEF675F37}" destId="{CE5981F9-6DE0-461F-903D-48149457A6C7}" srcOrd="1" destOrd="0" presId="urn:microsoft.com/office/officeart/2005/8/layout/radial5"/>
    <dgm:cxn modelId="{EADF9C88-95F6-4ADD-8E6F-0942AAB99179}" srcId="{44F06A77-EEC1-410D-915E-2FBFAB9EAD13}" destId="{B2114CD1-F728-42AC-822C-B5F4463994D5}" srcOrd="3" destOrd="0" parTransId="{B19551E1-7012-44B1-BB02-01162C45E4EA}" sibTransId="{D2F9B0C6-9BA5-4A94-BF7D-F388D5E84BD1}"/>
    <dgm:cxn modelId="{BC908EEB-0F40-4114-8545-7175D8355194}" type="presOf" srcId="{1509DB1E-77AC-488C-8DC5-2D302EB1A03B}" destId="{1EE5E7EA-C7C1-48D3-B0BC-6CE4A681EF15}" srcOrd="1" destOrd="0" presId="urn:microsoft.com/office/officeart/2005/8/layout/radial5"/>
    <dgm:cxn modelId="{4C4584D2-4D25-4DB7-822E-4C0EA7656F7A}" type="presParOf" srcId="{DC8280BF-8A98-4FD8-A8CE-16FC8700644F}" destId="{F24E6899-2043-4C3A-9AF8-1F7D7309C345}" srcOrd="0" destOrd="0" presId="urn:microsoft.com/office/officeart/2005/8/layout/radial5"/>
    <dgm:cxn modelId="{CA0D4AE5-607C-4DD8-B805-83DA143E89D0}" type="presParOf" srcId="{DC8280BF-8A98-4FD8-A8CE-16FC8700644F}" destId="{E18A12D9-82C3-4ABA-BB85-C3A3EFDEFDF7}" srcOrd="1" destOrd="0" presId="urn:microsoft.com/office/officeart/2005/8/layout/radial5"/>
    <dgm:cxn modelId="{3648722F-FB0A-4EF8-ACB8-49077E3659B8}" type="presParOf" srcId="{E18A12D9-82C3-4ABA-BB85-C3A3EFDEFDF7}" destId="{1EE5E7EA-C7C1-48D3-B0BC-6CE4A681EF15}" srcOrd="0" destOrd="0" presId="urn:microsoft.com/office/officeart/2005/8/layout/radial5"/>
    <dgm:cxn modelId="{C5C82582-BADB-4728-B362-78DFDE94F7BE}" type="presParOf" srcId="{DC8280BF-8A98-4FD8-A8CE-16FC8700644F}" destId="{2C7D368C-A3CC-4640-8DE8-374853BECCF9}" srcOrd="2" destOrd="0" presId="urn:microsoft.com/office/officeart/2005/8/layout/radial5"/>
    <dgm:cxn modelId="{9CFCA445-276F-4B4D-9DCB-86E07902CB3E}" type="presParOf" srcId="{DC8280BF-8A98-4FD8-A8CE-16FC8700644F}" destId="{44DCF43C-5149-4087-B104-8E0FDFE602A7}" srcOrd="3" destOrd="0" presId="urn:microsoft.com/office/officeart/2005/8/layout/radial5"/>
    <dgm:cxn modelId="{455663CB-6DBB-488F-89E9-C9DA2839E736}" type="presParOf" srcId="{44DCF43C-5149-4087-B104-8E0FDFE602A7}" destId="{CE5981F9-6DE0-461F-903D-48149457A6C7}" srcOrd="0" destOrd="0" presId="urn:microsoft.com/office/officeart/2005/8/layout/radial5"/>
    <dgm:cxn modelId="{FF333B03-054D-4BD6-AD76-9BB74ED6F74D}" type="presParOf" srcId="{DC8280BF-8A98-4FD8-A8CE-16FC8700644F}" destId="{7BE7F950-CD06-4AB1-B993-AD52AE217772}" srcOrd="4" destOrd="0" presId="urn:microsoft.com/office/officeart/2005/8/layout/radial5"/>
    <dgm:cxn modelId="{98A7B34D-9129-4F0B-A139-8D365343A91C}" type="presParOf" srcId="{DC8280BF-8A98-4FD8-A8CE-16FC8700644F}" destId="{82098F9D-85EA-4049-9A9B-3706122504DD}" srcOrd="5" destOrd="0" presId="urn:microsoft.com/office/officeart/2005/8/layout/radial5"/>
    <dgm:cxn modelId="{F8CDBC99-0D0E-4A52-8873-E9F847D2EB8B}" type="presParOf" srcId="{82098F9D-85EA-4049-9A9B-3706122504DD}" destId="{AABB5D66-84F2-49B4-9566-202FE7B432C6}" srcOrd="0" destOrd="0" presId="urn:microsoft.com/office/officeart/2005/8/layout/radial5"/>
    <dgm:cxn modelId="{36B527EF-2F09-4F00-8953-3C66C6E950CB}" type="presParOf" srcId="{DC8280BF-8A98-4FD8-A8CE-16FC8700644F}" destId="{9F6BAF3F-4FD2-4E90-844F-B31056FB16A9}" srcOrd="6" destOrd="0" presId="urn:microsoft.com/office/officeart/2005/8/layout/radial5"/>
    <dgm:cxn modelId="{DF9A3831-7478-452B-99BF-8888B8641490}" type="presParOf" srcId="{DC8280BF-8A98-4FD8-A8CE-16FC8700644F}" destId="{73D6986E-E7BD-4CE4-ACF9-4D72A11F4035}" srcOrd="7" destOrd="0" presId="urn:microsoft.com/office/officeart/2005/8/layout/radial5"/>
    <dgm:cxn modelId="{44CE9D91-D8DF-4C51-9BB6-8819A44EAD73}" type="presParOf" srcId="{73D6986E-E7BD-4CE4-ACF9-4D72A11F4035}" destId="{0C65441A-A334-4956-BDB4-5C54910013AA}" srcOrd="0" destOrd="0" presId="urn:microsoft.com/office/officeart/2005/8/layout/radial5"/>
    <dgm:cxn modelId="{079AD338-C7C5-4D33-8BDA-620BAE35A5FA}" type="presParOf" srcId="{DC8280BF-8A98-4FD8-A8CE-16FC8700644F}" destId="{22630233-7756-432D-BA48-856DE6B2F872}" srcOrd="8" destOrd="0" presId="urn:microsoft.com/office/officeart/2005/8/layout/radial5"/>
    <dgm:cxn modelId="{E9527A82-159A-4F17-A61F-E0B9A2DA045B}" type="presParOf" srcId="{DC8280BF-8A98-4FD8-A8CE-16FC8700644F}" destId="{A8AA69CA-3212-4361-B70A-5A01FC395825}" srcOrd="9" destOrd="0" presId="urn:microsoft.com/office/officeart/2005/8/layout/radial5"/>
    <dgm:cxn modelId="{3B25E206-59E8-47D5-A73C-5C4D35456726}" type="presParOf" srcId="{A8AA69CA-3212-4361-B70A-5A01FC395825}" destId="{0797B7ED-8870-47A7-BDD3-7665E75C192E}" srcOrd="0" destOrd="0" presId="urn:microsoft.com/office/officeart/2005/8/layout/radial5"/>
    <dgm:cxn modelId="{D4F77861-A3E8-4444-B15F-D5CA3B7633DF}" type="presParOf" srcId="{DC8280BF-8A98-4FD8-A8CE-16FC8700644F}" destId="{C36134A2-D140-4D60-9E4D-480B0B52FA15}" srcOrd="10" destOrd="0" presId="urn:microsoft.com/office/officeart/2005/8/layout/radial5"/>
    <dgm:cxn modelId="{C329E5DC-8BAF-4F2A-8E02-0FC2E8BC7B3C}" type="presParOf" srcId="{DC8280BF-8A98-4FD8-A8CE-16FC8700644F}" destId="{E2F341A2-59CA-4938-863C-906A19E4860B}" srcOrd="11" destOrd="0" presId="urn:microsoft.com/office/officeart/2005/8/layout/radial5"/>
    <dgm:cxn modelId="{005252BC-F3C1-471C-B1AB-B621ADE8CE92}" type="presParOf" srcId="{E2F341A2-59CA-4938-863C-906A19E4860B}" destId="{1DE41AF1-F8DF-48A9-9A42-9B56C5CA899B}" srcOrd="0" destOrd="0" presId="urn:microsoft.com/office/officeart/2005/8/layout/radial5"/>
    <dgm:cxn modelId="{A7370A2F-A281-4E66-B413-42A496B8EDEF}" type="presParOf" srcId="{DC8280BF-8A98-4FD8-A8CE-16FC8700644F}" destId="{553004BC-A181-4CD7-8F97-8DB3FB703E1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147658-146A-490E-8DC0-11B6654F0572}" type="doc">
      <dgm:prSet loTypeId="urn:microsoft.com/office/officeart/2008/layout/HexagonCluster" loCatId="relationship" qsTypeId="urn:microsoft.com/office/officeart/2005/8/quickstyle/simple1" qsCatId="simple" csTypeId="urn:microsoft.com/office/officeart/2005/8/colors/accent2_3" csCatId="accent2" phldr="1"/>
      <dgm:spPr/>
      <dgm:t>
        <a:bodyPr/>
        <a:lstStyle/>
        <a:p>
          <a:endParaRPr lang="en-GB"/>
        </a:p>
      </dgm:t>
    </dgm:pt>
    <dgm:pt modelId="{A1DA176C-13CA-4AA7-AA2D-E2D9269655CA}">
      <dgm:prSet phldrT="[Text]" custT="1"/>
      <dgm:spPr/>
      <dgm:t>
        <a:bodyPr/>
        <a:lstStyle/>
        <a:p>
          <a:r>
            <a:rPr lang="es-ES_tradnl" sz="1500" b="1" smtClean="0">
              <a:solidFill>
                <a:schemeClr val="bg1"/>
              </a:solidFill>
            </a:rPr>
            <a:t>Cam kết </a:t>
          </a:r>
          <a:r>
            <a:rPr lang="es-ES_tradnl" sz="1500" b="1" u="sng" smtClean="0">
              <a:solidFill>
                <a:schemeClr val="bg1"/>
              </a:solidFill>
            </a:rPr>
            <a:t>rút bớt các yêu cầu thêm về thử nghiệm lâm sàng trên các tộc người </a:t>
          </a:r>
          <a:r>
            <a:rPr lang="es-ES_tradnl" sz="1500" b="1" smtClean="0">
              <a:solidFill>
                <a:schemeClr val="bg1"/>
              </a:solidFill>
            </a:rPr>
            <a:t>không phù hợp với quy định quốc tế (ICH)</a:t>
          </a:r>
        </a:p>
      </dgm:t>
    </dgm:pt>
    <dgm:pt modelId="{F07BCE4C-1FD2-4E41-B71C-360FAD7AE1E5}" type="parTrans" cxnId="{65D8212B-9001-44EF-969F-5755CFAE3E33}">
      <dgm:prSet/>
      <dgm:spPr/>
      <dgm:t>
        <a:bodyPr/>
        <a:lstStyle/>
        <a:p>
          <a:endParaRPr lang="en-GB"/>
        </a:p>
      </dgm:t>
    </dgm:pt>
    <dgm:pt modelId="{AF5D14B7-6D5D-4458-8175-57966FA64064}" type="sibTrans" cxnId="{65D8212B-9001-44EF-969F-5755CFAE3E3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GB"/>
        </a:p>
      </dgm:t>
    </dgm:pt>
    <dgm:pt modelId="{52124896-7EEC-49EB-9E70-666C370CC2DF}">
      <dgm:prSet phldrT="[Text]" custT="1"/>
      <dgm:spPr/>
      <dgm:t>
        <a:bodyPr/>
        <a:lstStyle/>
        <a:p>
          <a:r>
            <a:rPr lang="fr-BE" sz="1500" b="1" smtClean="0">
              <a:solidFill>
                <a:schemeClr val="bg1"/>
              </a:solidFill>
            </a:rPr>
            <a:t>Mở rộng thời gian bảo hộ đối với các mẫu thiết kế (15 năm)</a:t>
          </a:r>
        </a:p>
      </dgm:t>
    </dgm:pt>
    <dgm:pt modelId="{800B32C9-2974-446E-8E59-04895FFF232E}" type="parTrans" cxnId="{38D58C2F-B625-4B16-8060-1CDB6E0D03BD}">
      <dgm:prSet/>
      <dgm:spPr/>
      <dgm:t>
        <a:bodyPr/>
        <a:lstStyle/>
        <a:p>
          <a:endParaRPr lang="en-GB"/>
        </a:p>
      </dgm:t>
    </dgm:pt>
    <dgm:pt modelId="{8734D988-E374-42F2-BAEE-5C38450B38A7}" type="sibTrans" cxnId="{38D58C2F-B625-4B16-8060-1CDB6E0D03B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n-GB"/>
        </a:p>
      </dgm:t>
    </dgm:pt>
    <dgm:pt modelId="{92BB9421-25FA-4D55-981C-712B268E7B7D}">
      <dgm:prSet phldrT="[Text]" custT="1"/>
      <dgm:spPr/>
      <dgm:t>
        <a:bodyPr/>
        <a:lstStyle/>
        <a:p>
          <a:r>
            <a:rPr lang="es-ES_tradnl" sz="1500" b="1" smtClean="0">
              <a:solidFill>
                <a:schemeClr val="accent3"/>
              </a:solidFill>
            </a:rPr>
            <a:t>5 năm đối với </a:t>
          </a:r>
          <a:r>
            <a:rPr lang="es-ES_tradnl" sz="1500" b="1" u="sng" smtClean="0">
              <a:solidFill>
                <a:schemeClr val="accent3"/>
              </a:solidFill>
            </a:rPr>
            <a:t>bảo hộ dữ liệu pháp lý</a:t>
          </a:r>
          <a:r>
            <a:rPr lang="es-ES_tradnl" sz="1500" b="1" smtClean="0">
              <a:solidFill>
                <a:schemeClr val="accent3"/>
              </a:solidFill>
            </a:rPr>
            <a:t> </a:t>
          </a:r>
        </a:p>
        <a:p>
          <a:r>
            <a:rPr lang="es-ES_tradnl" sz="1500" b="1" smtClean="0">
              <a:solidFill>
                <a:schemeClr val="accent3"/>
              </a:solidFill>
            </a:rPr>
            <a:t>(bảo hộ dược phẩm &amp; thực vật)</a:t>
          </a:r>
          <a:endParaRPr lang="es-ES_tradnl" sz="1500" b="1" dirty="0" smtClean="0">
            <a:solidFill>
              <a:schemeClr val="accent3"/>
            </a:solidFill>
          </a:endParaRPr>
        </a:p>
      </dgm:t>
    </dgm:pt>
    <dgm:pt modelId="{787D5323-795D-4302-9E74-CF14040F7E5A}" type="parTrans" cxnId="{A068CB38-BD45-43C0-8309-F2EF31948E83}">
      <dgm:prSet/>
      <dgm:spPr/>
      <dgm:t>
        <a:bodyPr/>
        <a:lstStyle/>
        <a:p>
          <a:endParaRPr lang="en-GB"/>
        </a:p>
      </dgm:t>
    </dgm:pt>
    <dgm:pt modelId="{1D16A77E-EB92-4BBB-890E-39D7ECAF39BB}" type="sibTrans" cxnId="{A068CB38-BD45-43C0-8309-F2EF31948E8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dgm:spPr>
      <dgm:t>
        <a:bodyPr/>
        <a:lstStyle/>
        <a:p>
          <a:endParaRPr lang="en-GB"/>
        </a:p>
      </dgm:t>
    </dgm:pt>
    <dgm:pt modelId="{F6CCF0B7-7830-4AB8-AB0A-C310C4D42021}">
      <dgm:prSet custT="1"/>
      <dgm:spPr/>
      <dgm:t>
        <a:bodyPr/>
        <a:lstStyle/>
        <a:p>
          <a:pPr algn="ctr"/>
          <a:r>
            <a:rPr lang="fr-BE" sz="1500" b="1" smtClean="0">
              <a:solidFill>
                <a:schemeClr val="bg1"/>
              </a:solidFill>
            </a:rPr>
            <a:t>Mức độ </a:t>
          </a:r>
          <a:r>
            <a:rPr lang="fr-BE" sz="1500" b="1" i="0" u="sng" smtClean="0">
              <a:solidFill>
                <a:schemeClr val="bg1"/>
              </a:solidFill>
              <a:effectLst>
                <a:outerShdw blurRad="38100" dist="38100" dir="2700000" algn="tl">
                  <a:srgbClr val="000000">
                    <a:alpha val="43137"/>
                  </a:srgbClr>
                </a:outerShdw>
              </a:effectLst>
            </a:rPr>
            <a:t>thực thi </a:t>
          </a:r>
          <a:r>
            <a:rPr lang="fr-BE" sz="1500" b="1" smtClean="0">
              <a:solidFill>
                <a:schemeClr val="bg1"/>
              </a:solidFill>
            </a:rPr>
            <a:t>cao (bao gồm cả việc xuất khẩu các sản phẩm vi phạm)</a:t>
          </a:r>
        </a:p>
      </dgm:t>
    </dgm:pt>
    <dgm:pt modelId="{C50E19FD-B84D-49AF-BD80-D2715D7C0070}" type="parTrans" cxnId="{720BE76C-F014-418F-9014-C5CE560A965F}">
      <dgm:prSet/>
      <dgm:spPr/>
      <dgm:t>
        <a:bodyPr/>
        <a:lstStyle/>
        <a:p>
          <a:endParaRPr lang="en-GB"/>
        </a:p>
      </dgm:t>
    </dgm:pt>
    <dgm:pt modelId="{F22D50F6-A9B3-4537-8AB8-7F645201F508}" type="sibTrans" cxnId="{720BE76C-F014-418F-9014-C5CE560A965F}">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t>
        <a:bodyPr/>
        <a:lstStyle/>
        <a:p>
          <a:endParaRPr lang="en-GB"/>
        </a:p>
      </dgm:t>
    </dgm:pt>
    <dgm:pt modelId="{7B559737-3FC1-40F8-8BB9-79615D2D1B9D}">
      <dgm:prSet custT="1"/>
      <dgm:spPr/>
      <dgm:t>
        <a:bodyPr/>
        <a:lstStyle/>
        <a:p>
          <a:r>
            <a:rPr lang="es-ES_tradnl" sz="1500" b="1" smtClean="0">
              <a:solidFill>
                <a:schemeClr val="bg1"/>
              </a:solidFill>
            </a:rPr>
            <a:t>Gia hạn </a:t>
          </a:r>
          <a:r>
            <a:rPr lang="es-ES_tradnl" sz="1500" b="1" u="sng" smtClean="0">
              <a:solidFill>
                <a:schemeClr val="bg1"/>
              </a:solidFill>
              <a:effectLst>
                <a:outerShdw blurRad="38100" dist="38100" dir="2700000" algn="tl">
                  <a:srgbClr val="000000">
                    <a:alpha val="43137"/>
                  </a:srgbClr>
                </a:outerShdw>
              </a:effectLst>
            </a:rPr>
            <a:t>bảo hộ bằng sáng chế </a:t>
          </a:r>
          <a:r>
            <a:rPr lang="es-ES_tradnl" sz="1500" b="1" smtClean="0">
              <a:solidFill>
                <a:schemeClr val="bg1"/>
              </a:solidFill>
            </a:rPr>
            <a:t>lên tới 2 năm đối với dược phẩm nếu có sự chậm trễ trong phê duyệt kế hoạch marketing</a:t>
          </a:r>
        </a:p>
      </dgm:t>
    </dgm:pt>
    <dgm:pt modelId="{0623BA3E-572D-446B-A5A2-9E926F7C2581}" type="parTrans" cxnId="{A4AECB00-1B21-4B5E-87F0-8A6AD5FD111E}">
      <dgm:prSet/>
      <dgm:spPr/>
      <dgm:t>
        <a:bodyPr/>
        <a:lstStyle/>
        <a:p>
          <a:endParaRPr lang="en-GB"/>
        </a:p>
      </dgm:t>
    </dgm:pt>
    <dgm:pt modelId="{8B68D1D2-00CB-4FDA-A0DB-5ECAECDA9633}" type="sibTrans" cxnId="{A4AECB00-1B21-4B5E-87F0-8A6AD5FD111E}">
      <dgm:prSet/>
      <dgm:spPr/>
      <dgm:t>
        <a:bodyPr/>
        <a:lstStyle/>
        <a:p>
          <a:endParaRPr lang="en-GB"/>
        </a:p>
      </dgm:t>
    </dgm:pt>
    <dgm:pt modelId="{3CDA7DDB-6500-4B0E-92EB-A4605C19F742}">
      <dgm:prSet custT="1"/>
      <dgm:spPr/>
      <dgm:t>
        <a:bodyPr/>
        <a:lstStyle/>
        <a:p>
          <a:r>
            <a:rPr lang="es-ES" sz="1500" b="1" smtClean="0">
              <a:solidFill>
                <a:schemeClr val="bg1"/>
              </a:solidFill>
            </a:rPr>
            <a:t>Công ước WIPO </a:t>
          </a:r>
          <a:br>
            <a:rPr lang="es-ES" sz="1500" b="1" smtClean="0">
              <a:solidFill>
                <a:schemeClr val="bg1"/>
              </a:solidFill>
            </a:rPr>
          </a:br>
          <a:r>
            <a:rPr lang="es-ES" sz="1500" b="1" smtClean="0">
              <a:solidFill>
                <a:schemeClr val="bg1"/>
              </a:solidFill>
            </a:rPr>
            <a:t>về Internet</a:t>
          </a:r>
        </a:p>
        <a:p>
          <a:r>
            <a:rPr lang="es-ES" sz="1500" b="1" smtClean="0">
              <a:solidFill>
                <a:schemeClr val="bg1"/>
              </a:solidFill>
            </a:rPr>
            <a:t>WIPO thừa nhận những thương nhãn nổi tiếng</a:t>
          </a:r>
        </a:p>
        <a:p>
          <a:r>
            <a:rPr lang="es-ES" sz="1500" b="1" smtClean="0">
              <a:solidFill>
                <a:schemeClr val="bg1"/>
              </a:solidFill>
            </a:rPr>
            <a:t>Công ước UPOV 1991 về giống cây trồng</a:t>
          </a:r>
        </a:p>
        <a:p>
          <a:r>
            <a:rPr lang="es-ES" sz="1500" b="1" smtClean="0">
              <a:solidFill>
                <a:schemeClr val="bg1"/>
              </a:solidFill>
            </a:rPr>
            <a:t>Hiệp định Hague</a:t>
          </a:r>
        </a:p>
      </dgm:t>
    </dgm:pt>
    <dgm:pt modelId="{46073FF7-2549-4E95-814B-0BCBDBDD368F}" type="parTrans" cxnId="{9BB113BD-7F1E-4CEF-89E6-FCEE1707F3A0}">
      <dgm:prSet/>
      <dgm:spPr/>
      <dgm:t>
        <a:bodyPr/>
        <a:lstStyle/>
        <a:p>
          <a:endParaRPr lang="en-GB"/>
        </a:p>
      </dgm:t>
    </dgm:pt>
    <dgm:pt modelId="{65CC6A15-753F-4544-808F-73DC96E79A63}" type="sibTrans" cxnId="{9BB113BD-7F1E-4CEF-89E6-FCEE1707F3A0}">
      <dgm:prSet/>
      <dgm:spPr/>
      <dgm:t>
        <a:bodyPr/>
        <a:lstStyle/>
        <a:p>
          <a:endParaRPr lang="en-GB"/>
        </a:p>
      </dgm:t>
    </dgm:pt>
    <dgm:pt modelId="{5A22CFD9-5F2D-4CA6-AFDF-22446014FAB5}" type="pres">
      <dgm:prSet presAssocID="{35147658-146A-490E-8DC0-11B6654F0572}" presName="Name0" presStyleCnt="0">
        <dgm:presLayoutVars>
          <dgm:chMax val="21"/>
          <dgm:chPref val="21"/>
        </dgm:presLayoutVars>
      </dgm:prSet>
      <dgm:spPr/>
      <dgm:t>
        <a:bodyPr/>
        <a:lstStyle/>
        <a:p>
          <a:endParaRPr lang="en-GB"/>
        </a:p>
      </dgm:t>
    </dgm:pt>
    <dgm:pt modelId="{79D13785-8EE9-48CC-981E-58298E0C3D56}" type="pres">
      <dgm:prSet presAssocID="{A1DA176C-13CA-4AA7-AA2D-E2D9269655CA}" presName="text1" presStyleCnt="0"/>
      <dgm:spPr/>
    </dgm:pt>
    <dgm:pt modelId="{3F9647F4-FE7F-4B6D-A3FC-179F9FD418C1}" type="pres">
      <dgm:prSet presAssocID="{A1DA176C-13CA-4AA7-AA2D-E2D9269655CA}" presName="textRepeatNode" presStyleLbl="alignNode1" presStyleIdx="0" presStyleCnt="6" custScaleX="107554" custScaleY="129900" custLinFactNeighborX="-72" custLinFactNeighborY="-4146">
        <dgm:presLayoutVars>
          <dgm:chMax val="0"/>
          <dgm:chPref val="0"/>
          <dgm:bulletEnabled val="1"/>
        </dgm:presLayoutVars>
      </dgm:prSet>
      <dgm:spPr/>
      <dgm:t>
        <a:bodyPr/>
        <a:lstStyle/>
        <a:p>
          <a:endParaRPr lang="en-GB"/>
        </a:p>
      </dgm:t>
    </dgm:pt>
    <dgm:pt modelId="{AB6516FF-4019-4DA1-B7EA-C4DF86318AD8}" type="pres">
      <dgm:prSet presAssocID="{A1DA176C-13CA-4AA7-AA2D-E2D9269655CA}" presName="textaccent1" presStyleCnt="0"/>
      <dgm:spPr/>
    </dgm:pt>
    <dgm:pt modelId="{77481E5B-27A8-4073-BD51-38888FD6982A}" type="pres">
      <dgm:prSet presAssocID="{A1DA176C-13CA-4AA7-AA2D-E2D9269655CA}" presName="accentRepeatNode" presStyleLbl="solidAlignAcc1" presStyleIdx="0" presStyleCnt="12" custLinFactX="1635232" custLinFactY="-925909" custLinFactNeighborX="1700000" custLinFactNeighborY="-1000000"/>
      <dgm:spPr/>
    </dgm:pt>
    <dgm:pt modelId="{6A11F595-6889-45E7-BEA6-A8F5231F4E9A}" type="pres">
      <dgm:prSet presAssocID="{AF5D14B7-6D5D-4458-8175-57966FA64064}" presName="image1" presStyleCnt="0"/>
      <dgm:spPr/>
    </dgm:pt>
    <dgm:pt modelId="{CC8E6C6F-E2AE-4B5A-B982-AF5232FFDFF4}" type="pres">
      <dgm:prSet presAssocID="{AF5D14B7-6D5D-4458-8175-57966FA64064}" presName="imageRepeatNode" presStyleLbl="alignAcc1" presStyleIdx="0" presStyleCnt="6" custScaleX="96941" custScaleY="107991" custLinFactNeighborX="3056" custLinFactNeighborY="-10986"/>
      <dgm:spPr/>
      <dgm:t>
        <a:bodyPr/>
        <a:lstStyle/>
        <a:p>
          <a:endParaRPr lang="en-GB"/>
        </a:p>
      </dgm:t>
    </dgm:pt>
    <dgm:pt modelId="{AA04856A-A478-43F3-9AED-5A1E1E0949B0}" type="pres">
      <dgm:prSet presAssocID="{AF5D14B7-6D5D-4458-8175-57966FA64064}" presName="imageaccent1" presStyleCnt="0"/>
      <dgm:spPr/>
    </dgm:pt>
    <dgm:pt modelId="{12CC54A9-688A-416D-BFC7-877353195597}" type="pres">
      <dgm:prSet presAssocID="{AF5D14B7-6D5D-4458-8175-57966FA64064}" presName="accentRepeatNode" presStyleLbl="solidAlignAcc1" presStyleIdx="1" presStyleCnt="12" custLinFactX="1768838" custLinFactY="-900000" custLinFactNeighborX="1800000" custLinFactNeighborY="-949060"/>
      <dgm:spPr/>
    </dgm:pt>
    <dgm:pt modelId="{114B8128-4BDA-4E99-95F0-21A58282D70F}" type="pres">
      <dgm:prSet presAssocID="{52124896-7EEC-49EB-9E70-666C370CC2DF}" presName="text2" presStyleCnt="0"/>
      <dgm:spPr/>
    </dgm:pt>
    <dgm:pt modelId="{D05DAE1C-60D5-4B9E-9E93-A587ADE786E4}" type="pres">
      <dgm:prSet presAssocID="{52124896-7EEC-49EB-9E70-666C370CC2DF}" presName="textRepeatNode" presStyleLbl="alignNode1" presStyleIdx="1" presStyleCnt="6" custScaleX="92568" custScaleY="105346" custLinFactNeighborX="1455" custLinFactNeighborY="-3438">
        <dgm:presLayoutVars>
          <dgm:chMax val="0"/>
          <dgm:chPref val="0"/>
          <dgm:bulletEnabled val="1"/>
        </dgm:presLayoutVars>
      </dgm:prSet>
      <dgm:spPr/>
      <dgm:t>
        <a:bodyPr/>
        <a:lstStyle/>
        <a:p>
          <a:endParaRPr lang="en-GB"/>
        </a:p>
      </dgm:t>
    </dgm:pt>
    <dgm:pt modelId="{57EE8E89-884F-4743-9564-7196EFE7C842}" type="pres">
      <dgm:prSet presAssocID="{52124896-7EEC-49EB-9E70-666C370CC2DF}" presName="textaccent2" presStyleCnt="0"/>
      <dgm:spPr/>
    </dgm:pt>
    <dgm:pt modelId="{1546AB75-467A-46F6-B0CD-9D338426F0D0}" type="pres">
      <dgm:prSet presAssocID="{52124896-7EEC-49EB-9E70-666C370CC2DF}" presName="accentRepeatNode" presStyleLbl="solidAlignAcc1" presStyleIdx="2" presStyleCnt="12" custLinFactX="1000000" custLinFactY="-871714" custLinFactNeighborX="1027960" custLinFactNeighborY="-900000"/>
      <dgm:spPr/>
    </dgm:pt>
    <dgm:pt modelId="{63912A7E-A39E-47A9-B320-C2E96E455D82}" type="pres">
      <dgm:prSet presAssocID="{8734D988-E374-42F2-BAEE-5C38450B38A7}" presName="image2" presStyleCnt="0"/>
      <dgm:spPr/>
    </dgm:pt>
    <dgm:pt modelId="{EAE32B74-442F-46DC-8C61-5DEBDB081B84}" type="pres">
      <dgm:prSet presAssocID="{8734D988-E374-42F2-BAEE-5C38450B38A7}" presName="imageRepeatNode" presStyleLbl="alignAcc1" presStyleIdx="1" presStyleCnt="6" custScaleX="87265" custScaleY="106290" custLinFactX="11893" custLinFactNeighborX="100000" custLinFactNeighborY="-63625"/>
      <dgm:spPr/>
      <dgm:t>
        <a:bodyPr/>
        <a:lstStyle/>
        <a:p>
          <a:endParaRPr lang="en-GB"/>
        </a:p>
      </dgm:t>
    </dgm:pt>
    <dgm:pt modelId="{A7F0AB7F-471C-4505-B5F1-DA050DB1E7FF}" type="pres">
      <dgm:prSet presAssocID="{8734D988-E374-42F2-BAEE-5C38450B38A7}" presName="imageaccent2" presStyleCnt="0"/>
      <dgm:spPr/>
    </dgm:pt>
    <dgm:pt modelId="{D3051811-4518-45AC-BF9F-71E29D2F0BB0}" type="pres">
      <dgm:prSet presAssocID="{8734D988-E374-42F2-BAEE-5C38450B38A7}" presName="accentRepeatNode" presStyleLbl="solidAlignAcc1" presStyleIdx="3" presStyleCnt="12" custFlipVert="1" custFlipHor="1" custScaleX="104032" custScaleY="200655" custLinFactX="914502" custLinFactY="-899335" custLinFactNeighborX="1000000" custLinFactNeighborY="-900000"/>
      <dgm:spPr/>
    </dgm:pt>
    <dgm:pt modelId="{E7B8DB61-637E-4806-B09F-94250676BA41}" type="pres">
      <dgm:prSet presAssocID="{92BB9421-25FA-4D55-981C-712B268E7B7D}" presName="text3" presStyleCnt="0"/>
      <dgm:spPr/>
    </dgm:pt>
    <dgm:pt modelId="{434DEC2B-22D0-4D21-99E3-204491447046}" type="pres">
      <dgm:prSet presAssocID="{92BB9421-25FA-4D55-981C-712B268E7B7D}" presName="textRepeatNode" presStyleLbl="alignNode1" presStyleIdx="2" presStyleCnt="6" custScaleX="105781" custScaleY="107046" custLinFactNeighborX="-4647" custLinFactNeighborY="-23212">
        <dgm:presLayoutVars>
          <dgm:chMax val="0"/>
          <dgm:chPref val="0"/>
          <dgm:bulletEnabled val="1"/>
        </dgm:presLayoutVars>
      </dgm:prSet>
      <dgm:spPr/>
      <dgm:t>
        <a:bodyPr/>
        <a:lstStyle/>
        <a:p>
          <a:endParaRPr lang="en-GB"/>
        </a:p>
      </dgm:t>
    </dgm:pt>
    <dgm:pt modelId="{3A7B8513-840E-4ACD-98F5-938A3B2889A1}" type="pres">
      <dgm:prSet presAssocID="{92BB9421-25FA-4D55-981C-712B268E7B7D}" presName="textaccent3" presStyleCnt="0"/>
      <dgm:spPr/>
    </dgm:pt>
    <dgm:pt modelId="{E2BED23F-07F4-4014-8775-631191F4F55D}" type="pres">
      <dgm:prSet presAssocID="{92BB9421-25FA-4D55-981C-712B268E7B7D}" presName="accentRepeatNode" presStyleLbl="solidAlignAcc1" presStyleIdx="4" presStyleCnt="12" custLinFactX="1400000" custLinFactY="-241882" custLinFactNeighborX="1439711" custLinFactNeighborY="-300000"/>
      <dgm:spPr/>
    </dgm:pt>
    <dgm:pt modelId="{328834CB-C6FF-42CA-9D27-85F663EDAC1B}" type="pres">
      <dgm:prSet presAssocID="{1D16A77E-EB92-4BBB-890E-39D7ECAF39BB}" presName="image3" presStyleCnt="0"/>
      <dgm:spPr/>
    </dgm:pt>
    <dgm:pt modelId="{6404B0B1-6422-4585-82D5-53E9D3D61137}" type="pres">
      <dgm:prSet presAssocID="{1D16A77E-EB92-4BBB-890E-39D7ECAF39BB}" presName="imageRepeatNode" presStyleLbl="alignAcc1" presStyleIdx="2" presStyleCnt="6" custScaleX="103063" custScaleY="104329" custLinFactNeighborX="1950" custLinFactNeighborY="-10554"/>
      <dgm:spPr/>
      <dgm:t>
        <a:bodyPr/>
        <a:lstStyle/>
        <a:p>
          <a:endParaRPr lang="en-GB"/>
        </a:p>
      </dgm:t>
    </dgm:pt>
    <dgm:pt modelId="{6EA30AB1-8AEC-4E92-B8E6-B9F4C154FF79}" type="pres">
      <dgm:prSet presAssocID="{1D16A77E-EB92-4BBB-890E-39D7ECAF39BB}" presName="imageaccent3" presStyleCnt="0"/>
      <dgm:spPr/>
    </dgm:pt>
    <dgm:pt modelId="{9374FE23-7542-4533-887A-07817C0BC98A}" type="pres">
      <dgm:prSet presAssocID="{1D16A77E-EB92-4BBB-890E-39D7ECAF39BB}" presName="accentRepeatNode" presStyleLbl="solidAlignAcc1" presStyleIdx="5" presStyleCnt="12" custLinFactX="1300000" custLinFactY="-200000" custLinFactNeighborX="1356565" custLinFactNeighborY="-232080"/>
      <dgm:spPr/>
    </dgm:pt>
    <dgm:pt modelId="{A1FB8CE5-9293-45C6-8C41-C8753737B3A5}" type="pres">
      <dgm:prSet presAssocID="{F6CCF0B7-7830-4AB8-AB0A-C310C4D42021}" presName="text4" presStyleCnt="0"/>
      <dgm:spPr/>
    </dgm:pt>
    <dgm:pt modelId="{9E2844CD-542F-4B94-B7A5-140FB1482F91}" type="pres">
      <dgm:prSet presAssocID="{F6CCF0B7-7830-4AB8-AB0A-C310C4D42021}" presName="textRepeatNode" presStyleLbl="alignNode1" presStyleIdx="3" presStyleCnt="6" custScaleX="123742" custScaleY="105041" custLinFactNeighborX="8895" custLinFactNeighborY="-11745">
        <dgm:presLayoutVars>
          <dgm:chMax val="0"/>
          <dgm:chPref val="0"/>
          <dgm:bulletEnabled val="1"/>
        </dgm:presLayoutVars>
      </dgm:prSet>
      <dgm:spPr/>
      <dgm:t>
        <a:bodyPr/>
        <a:lstStyle/>
        <a:p>
          <a:endParaRPr lang="en-GB"/>
        </a:p>
      </dgm:t>
    </dgm:pt>
    <dgm:pt modelId="{31541D8C-8B54-4D77-B34E-DDBDDD2C3038}" type="pres">
      <dgm:prSet presAssocID="{F6CCF0B7-7830-4AB8-AB0A-C310C4D42021}" presName="textaccent4" presStyleCnt="0"/>
      <dgm:spPr/>
    </dgm:pt>
    <dgm:pt modelId="{5D539C80-B1F6-4F17-814E-A014978EC46C}" type="pres">
      <dgm:prSet presAssocID="{F6CCF0B7-7830-4AB8-AB0A-C310C4D42021}" presName="accentRepeatNode" presStyleLbl="solidAlignAcc1" presStyleIdx="6" presStyleCnt="12" custLinFactX="600000" custLinFactY="-400000" custLinFactNeighborX="632912" custLinFactNeighborY="-468270"/>
      <dgm:spPr/>
    </dgm:pt>
    <dgm:pt modelId="{6EFE8490-82CD-4C9A-8EEE-451B62D22FB5}" type="pres">
      <dgm:prSet presAssocID="{F22D50F6-A9B3-4537-8AB8-7F645201F508}" presName="image4" presStyleCnt="0"/>
      <dgm:spPr/>
    </dgm:pt>
    <dgm:pt modelId="{081BAD9D-849C-49BD-BD0A-893E5BAC1081}" type="pres">
      <dgm:prSet presAssocID="{F22D50F6-A9B3-4537-8AB8-7F645201F508}" presName="imageRepeatNode" presStyleLbl="alignAcc1" presStyleIdx="3" presStyleCnt="6" custScaleX="86236" custScaleY="86085" custLinFactX="-68587" custLinFactNeighborX="-100000" custLinFactNeighborY="96622"/>
      <dgm:spPr/>
      <dgm:t>
        <a:bodyPr/>
        <a:lstStyle/>
        <a:p>
          <a:endParaRPr lang="en-GB"/>
        </a:p>
      </dgm:t>
    </dgm:pt>
    <dgm:pt modelId="{28A818BB-26FB-4EA4-8288-47CC93F1FA4A}" type="pres">
      <dgm:prSet presAssocID="{F22D50F6-A9B3-4537-8AB8-7F645201F508}" presName="imageaccent4" presStyleCnt="0"/>
      <dgm:spPr/>
    </dgm:pt>
    <dgm:pt modelId="{FA9329B3-4E5D-4FE8-9088-732023AD2FCE}" type="pres">
      <dgm:prSet presAssocID="{F22D50F6-A9B3-4537-8AB8-7F645201F508}" presName="accentRepeatNode" presStyleLbl="solidAlignAcc1" presStyleIdx="7" presStyleCnt="12" custLinFactX="475687" custLinFactY="-412627" custLinFactNeighborX="500000" custLinFactNeighborY="-500000"/>
      <dgm:spPr/>
    </dgm:pt>
    <dgm:pt modelId="{44E1659C-E521-493A-BD54-5E0BE07A812F}" type="pres">
      <dgm:prSet presAssocID="{7B559737-3FC1-40F8-8BB9-79615D2D1B9D}" presName="text5" presStyleCnt="0"/>
      <dgm:spPr/>
    </dgm:pt>
    <dgm:pt modelId="{B5B3DC4C-EFC0-4029-9D8D-C0B2D2BF0ACC}" type="pres">
      <dgm:prSet presAssocID="{7B559737-3FC1-40F8-8BB9-79615D2D1B9D}" presName="textRepeatNode" presStyleLbl="alignNode1" presStyleIdx="4" presStyleCnt="6" custScaleX="109964" custScaleY="105988" custLinFactNeighborX="18814" custLinFactNeighborY="-20047">
        <dgm:presLayoutVars>
          <dgm:chMax val="0"/>
          <dgm:chPref val="0"/>
          <dgm:bulletEnabled val="1"/>
        </dgm:presLayoutVars>
      </dgm:prSet>
      <dgm:spPr/>
      <dgm:t>
        <a:bodyPr/>
        <a:lstStyle/>
        <a:p>
          <a:endParaRPr lang="en-GB"/>
        </a:p>
      </dgm:t>
    </dgm:pt>
    <dgm:pt modelId="{55A0F5F9-5226-4A31-A46E-76245560F69A}" type="pres">
      <dgm:prSet presAssocID="{7B559737-3FC1-40F8-8BB9-79615D2D1B9D}" presName="textaccent5" presStyleCnt="0"/>
      <dgm:spPr/>
    </dgm:pt>
    <dgm:pt modelId="{5FFAE944-157C-40F3-A357-9BCF856A8819}" type="pres">
      <dgm:prSet presAssocID="{7B559737-3FC1-40F8-8BB9-79615D2D1B9D}" presName="accentRepeatNode" presStyleLbl="solidAlignAcc1" presStyleIdx="8" presStyleCnt="12" custLinFactX="200000" custLinFactY="-200000" custLinFactNeighborX="263837" custLinFactNeighborY="-245542"/>
      <dgm:spPr/>
    </dgm:pt>
    <dgm:pt modelId="{D5942AFD-B196-49F7-BF5E-0138AC096CAA}" type="pres">
      <dgm:prSet presAssocID="{8B68D1D2-00CB-4FDA-A0DB-5ECAECDA9633}" presName="image5" presStyleCnt="0"/>
      <dgm:spPr/>
    </dgm:pt>
    <dgm:pt modelId="{3CFC47CC-C3C8-413D-85B5-A0C17B8DBDC6}" type="pres">
      <dgm:prSet presAssocID="{8B68D1D2-00CB-4FDA-A0DB-5ECAECDA9633}" presName="imageRepeatNode" presStyleLbl="alignAcc1" presStyleIdx="4" presStyleCnt="6" custFlipVert="0" custFlipHor="1" custScaleX="12301" custScaleY="27478" custLinFactY="-12229" custLinFactNeighborX="7077" custLinFactNeighborY="-100000"/>
      <dgm:spPr/>
      <dgm:t>
        <a:bodyPr/>
        <a:lstStyle/>
        <a:p>
          <a:endParaRPr lang="en-GB"/>
        </a:p>
      </dgm:t>
    </dgm:pt>
    <dgm:pt modelId="{921C3B85-0C82-45BD-B919-9D0A7C3B4EA4}" type="pres">
      <dgm:prSet presAssocID="{8B68D1D2-00CB-4FDA-A0DB-5ECAECDA9633}" presName="imageaccent5" presStyleCnt="0"/>
      <dgm:spPr/>
    </dgm:pt>
    <dgm:pt modelId="{D18E0180-1C33-4A8C-93EE-DC6C4A5ACF69}" type="pres">
      <dgm:prSet presAssocID="{8B68D1D2-00CB-4FDA-A0DB-5ECAECDA9633}" presName="accentRepeatNode" presStyleLbl="solidAlignAcc1" presStyleIdx="9" presStyleCnt="12" custLinFactX="100000" custLinFactY="-258179" custLinFactNeighborX="197019" custLinFactNeighborY="-300000"/>
      <dgm:spPr/>
    </dgm:pt>
    <dgm:pt modelId="{AEBF2A53-F5DA-426A-B318-E1A22B1564F1}" type="pres">
      <dgm:prSet presAssocID="{3CDA7DDB-6500-4B0E-92EB-A4605C19F742}" presName="text6" presStyleCnt="0"/>
      <dgm:spPr/>
    </dgm:pt>
    <dgm:pt modelId="{7B0E7DC6-747D-4A8A-B7ED-6A855F685FF4}" type="pres">
      <dgm:prSet presAssocID="{3CDA7DDB-6500-4B0E-92EB-A4605C19F742}" presName="textRepeatNode" presStyleLbl="alignNode1" presStyleIdx="5" presStyleCnt="6" custScaleX="133230" custScaleY="132464" custLinFactX="-52223" custLinFactNeighborX="-100000" custLinFactNeighborY="7285">
        <dgm:presLayoutVars>
          <dgm:chMax val="0"/>
          <dgm:chPref val="0"/>
          <dgm:bulletEnabled val="1"/>
        </dgm:presLayoutVars>
      </dgm:prSet>
      <dgm:spPr/>
      <dgm:t>
        <a:bodyPr/>
        <a:lstStyle/>
        <a:p>
          <a:endParaRPr lang="en-GB"/>
        </a:p>
      </dgm:t>
    </dgm:pt>
    <dgm:pt modelId="{148BC995-73C6-4685-A5B5-C9AADC1B318F}" type="pres">
      <dgm:prSet presAssocID="{3CDA7DDB-6500-4B0E-92EB-A4605C19F742}" presName="textaccent6" presStyleCnt="0"/>
      <dgm:spPr/>
    </dgm:pt>
    <dgm:pt modelId="{0CDA2F51-4634-4052-B5E6-F597A45C9DD4}" type="pres">
      <dgm:prSet presAssocID="{3CDA7DDB-6500-4B0E-92EB-A4605C19F742}" presName="accentRepeatNode" presStyleLbl="solidAlignAcc1" presStyleIdx="10" presStyleCnt="12" custLinFactX="129276" custLinFactY="-1100000" custLinFactNeighborX="200000" custLinFactNeighborY="-1128233"/>
      <dgm:spPr/>
    </dgm:pt>
    <dgm:pt modelId="{F7C6B115-0ED2-4CEE-A5F2-E8311139A7EE}" type="pres">
      <dgm:prSet presAssocID="{65CC6A15-753F-4544-808F-73DC96E79A63}" presName="image6" presStyleCnt="0"/>
      <dgm:spPr/>
    </dgm:pt>
    <dgm:pt modelId="{42E551A9-448A-42C1-B8DA-AA54E399C782}" type="pres">
      <dgm:prSet presAssocID="{65CC6A15-753F-4544-808F-73DC96E79A63}" presName="imageRepeatNode" presStyleLbl="alignAcc1" presStyleIdx="5" presStyleCnt="6" custFlipVert="1" custFlipHor="0" custScaleX="8343" custScaleY="18903" custLinFactY="-100000" custLinFactNeighborX="94810" custLinFactNeighborY="-173100"/>
      <dgm:spPr/>
      <dgm:t>
        <a:bodyPr/>
        <a:lstStyle/>
        <a:p>
          <a:endParaRPr lang="en-GB"/>
        </a:p>
      </dgm:t>
    </dgm:pt>
    <dgm:pt modelId="{A599AF52-5286-4135-95A2-088208B12F76}" type="pres">
      <dgm:prSet presAssocID="{65CC6A15-753F-4544-808F-73DC96E79A63}" presName="imageaccent6" presStyleCnt="0"/>
      <dgm:spPr/>
    </dgm:pt>
    <dgm:pt modelId="{0AC562B9-3782-4AF4-98D6-022B8B606E11}" type="pres">
      <dgm:prSet presAssocID="{65CC6A15-753F-4544-808F-73DC96E79A63}" presName="accentRepeatNode" presStyleLbl="solidAlignAcc1" presStyleIdx="11" presStyleCnt="12" custLinFactX="200000" custLinFactY="-1100000" custLinFactNeighborX="257019" custLinFactNeighborY="-1186127"/>
      <dgm:spPr/>
    </dgm:pt>
  </dgm:ptLst>
  <dgm:cxnLst>
    <dgm:cxn modelId="{4D99C645-AFF2-4EFA-95B5-D0612809B43C}" type="presOf" srcId="{7B559737-3FC1-40F8-8BB9-79615D2D1B9D}" destId="{B5B3DC4C-EFC0-4029-9D8D-C0B2D2BF0ACC}" srcOrd="0" destOrd="0" presId="urn:microsoft.com/office/officeart/2008/layout/HexagonCluster"/>
    <dgm:cxn modelId="{5ED34D08-FCB5-4CB8-AE02-072A66D2712D}" type="presOf" srcId="{F6CCF0B7-7830-4AB8-AB0A-C310C4D42021}" destId="{9E2844CD-542F-4B94-B7A5-140FB1482F91}" srcOrd="0" destOrd="0" presId="urn:microsoft.com/office/officeart/2008/layout/HexagonCluster"/>
    <dgm:cxn modelId="{BD2AE49A-737E-432F-89F4-C1FF060BFE0D}" type="presOf" srcId="{AF5D14B7-6D5D-4458-8175-57966FA64064}" destId="{CC8E6C6F-E2AE-4B5A-B982-AF5232FFDFF4}" srcOrd="0" destOrd="0" presId="urn:microsoft.com/office/officeart/2008/layout/HexagonCluster"/>
    <dgm:cxn modelId="{FBA3C39B-6840-4916-A163-A0F3FC90903D}" type="presOf" srcId="{8B68D1D2-00CB-4FDA-A0DB-5ECAECDA9633}" destId="{3CFC47CC-C3C8-413D-85B5-A0C17B8DBDC6}" srcOrd="0" destOrd="0" presId="urn:microsoft.com/office/officeart/2008/layout/HexagonCluster"/>
    <dgm:cxn modelId="{9BB113BD-7F1E-4CEF-89E6-FCEE1707F3A0}" srcId="{35147658-146A-490E-8DC0-11B6654F0572}" destId="{3CDA7DDB-6500-4B0E-92EB-A4605C19F742}" srcOrd="5" destOrd="0" parTransId="{46073FF7-2549-4E95-814B-0BCBDBDD368F}" sibTransId="{65CC6A15-753F-4544-808F-73DC96E79A63}"/>
    <dgm:cxn modelId="{B9AF0B92-DBA2-4516-BE9C-8C95E06038D0}" type="presOf" srcId="{A1DA176C-13CA-4AA7-AA2D-E2D9269655CA}" destId="{3F9647F4-FE7F-4B6D-A3FC-179F9FD418C1}" srcOrd="0" destOrd="0" presId="urn:microsoft.com/office/officeart/2008/layout/HexagonCluster"/>
    <dgm:cxn modelId="{A068CB38-BD45-43C0-8309-F2EF31948E83}" srcId="{35147658-146A-490E-8DC0-11B6654F0572}" destId="{92BB9421-25FA-4D55-981C-712B268E7B7D}" srcOrd="2" destOrd="0" parTransId="{787D5323-795D-4302-9E74-CF14040F7E5A}" sibTransId="{1D16A77E-EB92-4BBB-890E-39D7ECAF39BB}"/>
    <dgm:cxn modelId="{733746D3-946C-49A3-9594-2E845F8CB133}" type="presOf" srcId="{52124896-7EEC-49EB-9E70-666C370CC2DF}" destId="{D05DAE1C-60D5-4B9E-9E93-A587ADE786E4}" srcOrd="0" destOrd="0" presId="urn:microsoft.com/office/officeart/2008/layout/HexagonCluster"/>
    <dgm:cxn modelId="{81C4EABF-415A-4AF1-BB7F-1C0BFF2D7F6B}" type="presOf" srcId="{92BB9421-25FA-4D55-981C-712B268E7B7D}" destId="{434DEC2B-22D0-4D21-99E3-204491447046}" srcOrd="0" destOrd="0" presId="urn:microsoft.com/office/officeart/2008/layout/HexagonCluster"/>
    <dgm:cxn modelId="{CB8358D6-05A5-475D-9AC9-B2466515F0EC}" type="presOf" srcId="{35147658-146A-490E-8DC0-11B6654F0572}" destId="{5A22CFD9-5F2D-4CA6-AFDF-22446014FAB5}" srcOrd="0" destOrd="0" presId="urn:microsoft.com/office/officeart/2008/layout/HexagonCluster"/>
    <dgm:cxn modelId="{89D14B8B-A28A-40C9-9C3A-E26B52CD53A9}" type="presOf" srcId="{F22D50F6-A9B3-4537-8AB8-7F645201F508}" destId="{081BAD9D-849C-49BD-BD0A-893E5BAC1081}" srcOrd="0" destOrd="0" presId="urn:microsoft.com/office/officeart/2008/layout/HexagonCluster"/>
    <dgm:cxn modelId="{06853293-8A63-4F7C-8493-A37CA1A69260}" type="presOf" srcId="{65CC6A15-753F-4544-808F-73DC96E79A63}" destId="{42E551A9-448A-42C1-B8DA-AA54E399C782}" srcOrd="0" destOrd="0" presId="urn:microsoft.com/office/officeart/2008/layout/HexagonCluster"/>
    <dgm:cxn modelId="{D8705898-C9BE-4BD2-AA8F-73D2FE6DE7FF}" type="presOf" srcId="{8734D988-E374-42F2-BAEE-5C38450B38A7}" destId="{EAE32B74-442F-46DC-8C61-5DEBDB081B84}" srcOrd="0" destOrd="0" presId="urn:microsoft.com/office/officeart/2008/layout/HexagonCluster"/>
    <dgm:cxn modelId="{65D8212B-9001-44EF-969F-5755CFAE3E33}" srcId="{35147658-146A-490E-8DC0-11B6654F0572}" destId="{A1DA176C-13CA-4AA7-AA2D-E2D9269655CA}" srcOrd="0" destOrd="0" parTransId="{F07BCE4C-1FD2-4E41-B71C-360FAD7AE1E5}" sibTransId="{AF5D14B7-6D5D-4458-8175-57966FA64064}"/>
    <dgm:cxn modelId="{F06750B5-C1B9-4BB6-81A5-2D1DEAF87F92}" type="presOf" srcId="{1D16A77E-EB92-4BBB-890E-39D7ECAF39BB}" destId="{6404B0B1-6422-4585-82D5-53E9D3D61137}" srcOrd="0" destOrd="0" presId="urn:microsoft.com/office/officeart/2008/layout/HexagonCluster"/>
    <dgm:cxn modelId="{38D58C2F-B625-4B16-8060-1CDB6E0D03BD}" srcId="{35147658-146A-490E-8DC0-11B6654F0572}" destId="{52124896-7EEC-49EB-9E70-666C370CC2DF}" srcOrd="1" destOrd="0" parTransId="{800B32C9-2974-446E-8E59-04895FFF232E}" sibTransId="{8734D988-E374-42F2-BAEE-5C38450B38A7}"/>
    <dgm:cxn modelId="{C163FE2A-D22B-4E32-B74E-E0BB5EA3E5E1}" type="presOf" srcId="{3CDA7DDB-6500-4B0E-92EB-A4605C19F742}" destId="{7B0E7DC6-747D-4A8A-B7ED-6A855F685FF4}" srcOrd="0" destOrd="0" presId="urn:microsoft.com/office/officeart/2008/layout/HexagonCluster"/>
    <dgm:cxn modelId="{A4AECB00-1B21-4B5E-87F0-8A6AD5FD111E}" srcId="{35147658-146A-490E-8DC0-11B6654F0572}" destId="{7B559737-3FC1-40F8-8BB9-79615D2D1B9D}" srcOrd="4" destOrd="0" parTransId="{0623BA3E-572D-446B-A5A2-9E926F7C2581}" sibTransId="{8B68D1D2-00CB-4FDA-A0DB-5ECAECDA9633}"/>
    <dgm:cxn modelId="{720BE76C-F014-418F-9014-C5CE560A965F}" srcId="{35147658-146A-490E-8DC0-11B6654F0572}" destId="{F6CCF0B7-7830-4AB8-AB0A-C310C4D42021}" srcOrd="3" destOrd="0" parTransId="{C50E19FD-B84D-49AF-BD80-D2715D7C0070}" sibTransId="{F22D50F6-A9B3-4537-8AB8-7F645201F508}"/>
    <dgm:cxn modelId="{C74E821C-BA7A-4CB8-B9A1-DB7B17DE9C27}" type="presParOf" srcId="{5A22CFD9-5F2D-4CA6-AFDF-22446014FAB5}" destId="{79D13785-8EE9-48CC-981E-58298E0C3D56}" srcOrd="0" destOrd="0" presId="urn:microsoft.com/office/officeart/2008/layout/HexagonCluster"/>
    <dgm:cxn modelId="{958FAAB0-8420-4374-B337-6A4B4C6414D9}" type="presParOf" srcId="{79D13785-8EE9-48CC-981E-58298E0C3D56}" destId="{3F9647F4-FE7F-4B6D-A3FC-179F9FD418C1}" srcOrd="0" destOrd="0" presId="urn:microsoft.com/office/officeart/2008/layout/HexagonCluster"/>
    <dgm:cxn modelId="{4B897FF2-1FEB-4E2C-8160-0F4E5730816A}" type="presParOf" srcId="{5A22CFD9-5F2D-4CA6-AFDF-22446014FAB5}" destId="{AB6516FF-4019-4DA1-B7EA-C4DF86318AD8}" srcOrd="1" destOrd="0" presId="urn:microsoft.com/office/officeart/2008/layout/HexagonCluster"/>
    <dgm:cxn modelId="{68948CDF-96F2-46A9-9F14-14DDD47CABB8}" type="presParOf" srcId="{AB6516FF-4019-4DA1-B7EA-C4DF86318AD8}" destId="{77481E5B-27A8-4073-BD51-38888FD6982A}" srcOrd="0" destOrd="0" presId="urn:microsoft.com/office/officeart/2008/layout/HexagonCluster"/>
    <dgm:cxn modelId="{9FB23169-5CE2-4231-8D85-447CAF30722A}" type="presParOf" srcId="{5A22CFD9-5F2D-4CA6-AFDF-22446014FAB5}" destId="{6A11F595-6889-45E7-BEA6-A8F5231F4E9A}" srcOrd="2" destOrd="0" presId="urn:microsoft.com/office/officeart/2008/layout/HexagonCluster"/>
    <dgm:cxn modelId="{5A19F131-73E9-45CF-9720-81C5AD510ED3}" type="presParOf" srcId="{6A11F595-6889-45E7-BEA6-A8F5231F4E9A}" destId="{CC8E6C6F-E2AE-4B5A-B982-AF5232FFDFF4}" srcOrd="0" destOrd="0" presId="urn:microsoft.com/office/officeart/2008/layout/HexagonCluster"/>
    <dgm:cxn modelId="{02117B80-6B24-4D3D-B496-AC2956AC7056}" type="presParOf" srcId="{5A22CFD9-5F2D-4CA6-AFDF-22446014FAB5}" destId="{AA04856A-A478-43F3-9AED-5A1E1E0949B0}" srcOrd="3" destOrd="0" presId="urn:microsoft.com/office/officeart/2008/layout/HexagonCluster"/>
    <dgm:cxn modelId="{20BAE03E-CC70-47B5-9A2F-2EEA5CCDBFDB}" type="presParOf" srcId="{AA04856A-A478-43F3-9AED-5A1E1E0949B0}" destId="{12CC54A9-688A-416D-BFC7-877353195597}" srcOrd="0" destOrd="0" presId="urn:microsoft.com/office/officeart/2008/layout/HexagonCluster"/>
    <dgm:cxn modelId="{0D872FF7-716B-4394-84FC-B3EE20CCFF7D}" type="presParOf" srcId="{5A22CFD9-5F2D-4CA6-AFDF-22446014FAB5}" destId="{114B8128-4BDA-4E99-95F0-21A58282D70F}" srcOrd="4" destOrd="0" presId="urn:microsoft.com/office/officeart/2008/layout/HexagonCluster"/>
    <dgm:cxn modelId="{8B171AE2-A05C-43D7-8872-6AD84A8A294F}" type="presParOf" srcId="{114B8128-4BDA-4E99-95F0-21A58282D70F}" destId="{D05DAE1C-60D5-4B9E-9E93-A587ADE786E4}" srcOrd="0" destOrd="0" presId="urn:microsoft.com/office/officeart/2008/layout/HexagonCluster"/>
    <dgm:cxn modelId="{EB5CCA47-270B-49B8-8F7C-00DC529F2FB2}" type="presParOf" srcId="{5A22CFD9-5F2D-4CA6-AFDF-22446014FAB5}" destId="{57EE8E89-884F-4743-9564-7196EFE7C842}" srcOrd="5" destOrd="0" presId="urn:microsoft.com/office/officeart/2008/layout/HexagonCluster"/>
    <dgm:cxn modelId="{79BD0AB2-51F3-4F6F-B82A-9ADF392E6D24}" type="presParOf" srcId="{57EE8E89-884F-4743-9564-7196EFE7C842}" destId="{1546AB75-467A-46F6-B0CD-9D338426F0D0}" srcOrd="0" destOrd="0" presId="urn:microsoft.com/office/officeart/2008/layout/HexagonCluster"/>
    <dgm:cxn modelId="{F64B4258-F25F-428D-A68D-9C0809C1A82B}" type="presParOf" srcId="{5A22CFD9-5F2D-4CA6-AFDF-22446014FAB5}" destId="{63912A7E-A39E-47A9-B320-C2E96E455D82}" srcOrd="6" destOrd="0" presId="urn:microsoft.com/office/officeart/2008/layout/HexagonCluster"/>
    <dgm:cxn modelId="{C00280B6-2FC4-4597-951D-712453872EDF}" type="presParOf" srcId="{63912A7E-A39E-47A9-B320-C2E96E455D82}" destId="{EAE32B74-442F-46DC-8C61-5DEBDB081B84}" srcOrd="0" destOrd="0" presId="urn:microsoft.com/office/officeart/2008/layout/HexagonCluster"/>
    <dgm:cxn modelId="{1784CD73-743E-4DA8-B818-E2545C23FB3B}" type="presParOf" srcId="{5A22CFD9-5F2D-4CA6-AFDF-22446014FAB5}" destId="{A7F0AB7F-471C-4505-B5F1-DA050DB1E7FF}" srcOrd="7" destOrd="0" presId="urn:microsoft.com/office/officeart/2008/layout/HexagonCluster"/>
    <dgm:cxn modelId="{9EF834F8-10A9-40F0-9FB5-426A3EDD7B73}" type="presParOf" srcId="{A7F0AB7F-471C-4505-B5F1-DA050DB1E7FF}" destId="{D3051811-4518-45AC-BF9F-71E29D2F0BB0}" srcOrd="0" destOrd="0" presId="urn:microsoft.com/office/officeart/2008/layout/HexagonCluster"/>
    <dgm:cxn modelId="{C4E5102E-DA8B-4D7C-B535-BD1C217ABF0A}" type="presParOf" srcId="{5A22CFD9-5F2D-4CA6-AFDF-22446014FAB5}" destId="{E7B8DB61-637E-4806-B09F-94250676BA41}" srcOrd="8" destOrd="0" presId="urn:microsoft.com/office/officeart/2008/layout/HexagonCluster"/>
    <dgm:cxn modelId="{7BC221EB-B28B-4E10-92F7-97AF4A134A6F}" type="presParOf" srcId="{E7B8DB61-637E-4806-B09F-94250676BA41}" destId="{434DEC2B-22D0-4D21-99E3-204491447046}" srcOrd="0" destOrd="0" presId="urn:microsoft.com/office/officeart/2008/layout/HexagonCluster"/>
    <dgm:cxn modelId="{CDA81E90-8639-4712-ADE2-32F431FDA4AB}" type="presParOf" srcId="{5A22CFD9-5F2D-4CA6-AFDF-22446014FAB5}" destId="{3A7B8513-840E-4ACD-98F5-938A3B2889A1}" srcOrd="9" destOrd="0" presId="urn:microsoft.com/office/officeart/2008/layout/HexagonCluster"/>
    <dgm:cxn modelId="{95D8533F-45AB-4D49-90C3-CE211D4F4215}" type="presParOf" srcId="{3A7B8513-840E-4ACD-98F5-938A3B2889A1}" destId="{E2BED23F-07F4-4014-8775-631191F4F55D}" srcOrd="0" destOrd="0" presId="urn:microsoft.com/office/officeart/2008/layout/HexagonCluster"/>
    <dgm:cxn modelId="{C6712F13-4FEA-49A7-BE0C-E05DA2CD6C02}" type="presParOf" srcId="{5A22CFD9-5F2D-4CA6-AFDF-22446014FAB5}" destId="{328834CB-C6FF-42CA-9D27-85F663EDAC1B}" srcOrd="10" destOrd="0" presId="urn:microsoft.com/office/officeart/2008/layout/HexagonCluster"/>
    <dgm:cxn modelId="{82B342DA-D12F-4A6D-8E04-779A37DF6F6C}" type="presParOf" srcId="{328834CB-C6FF-42CA-9D27-85F663EDAC1B}" destId="{6404B0B1-6422-4585-82D5-53E9D3D61137}" srcOrd="0" destOrd="0" presId="urn:microsoft.com/office/officeart/2008/layout/HexagonCluster"/>
    <dgm:cxn modelId="{99BFD598-6FF2-4256-82C9-264D57589A16}" type="presParOf" srcId="{5A22CFD9-5F2D-4CA6-AFDF-22446014FAB5}" destId="{6EA30AB1-8AEC-4E92-B8E6-B9F4C154FF79}" srcOrd="11" destOrd="0" presId="urn:microsoft.com/office/officeart/2008/layout/HexagonCluster"/>
    <dgm:cxn modelId="{EA14B980-FE17-4681-8777-FA2044FCA9A4}" type="presParOf" srcId="{6EA30AB1-8AEC-4E92-B8E6-B9F4C154FF79}" destId="{9374FE23-7542-4533-887A-07817C0BC98A}" srcOrd="0" destOrd="0" presId="urn:microsoft.com/office/officeart/2008/layout/HexagonCluster"/>
    <dgm:cxn modelId="{6649DCA2-32F9-4417-88E1-8DD7C41D14A5}" type="presParOf" srcId="{5A22CFD9-5F2D-4CA6-AFDF-22446014FAB5}" destId="{A1FB8CE5-9293-45C6-8C41-C8753737B3A5}" srcOrd="12" destOrd="0" presId="urn:microsoft.com/office/officeart/2008/layout/HexagonCluster"/>
    <dgm:cxn modelId="{89075A99-DFC0-4D4F-B66B-5911C885F808}" type="presParOf" srcId="{A1FB8CE5-9293-45C6-8C41-C8753737B3A5}" destId="{9E2844CD-542F-4B94-B7A5-140FB1482F91}" srcOrd="0" destOrd="0" presId="urn:microsoft.com/office/officeart/2008/layout/HexagonCluster"/>
    <dgm:cxn modelId="{8405DBCB-E46A-443F-B9E9-DE4B882A5AD2}" type="presParOf" srcId="{5A22CFD9-5F2D-4CA6-AFDF-22446014FAB5}" destId="{31541D8C-8B54-4D77-B34E-DDBDDD2C3038}" srcOrd="13" destOrd="0" presId="urn:microsoft.com/office/officeart/2008/layout/HexagonCluster"/>
    <dgm:cxn modelId="{FF206E02-468F-40C2-835A-8FCA67F6A4A1}" type="presParOf" srcId="{31541D8C-8B54-4D77-B34E-DDBDDD2C3038}" destId="{5D539C80-B1F6-4F17-814E-A014978EC46C}" srcOrd="0" destOrd="0" presId="urn:microsoft.com/office/officeart/2008/layout/HexagonCluster"/>
    <dgm:cxn modelId="{24F79639-58EF-4D7A-8AC8-AC417E0B4D79}" type="presParOf" srcId="{5A22CFD9-5F2D-4CA6-AFDF-22446014FAB5}" destId="{6EFE8490-82CD-4C9A-8EEE-451B62D22FB5}" srcOrd="14" destOrd="0" presId="urn:microsoft.com/office/officeart/2008/layout/HexagonCluster"/>
    <dgm:cxn modelId="{958C62A3-AC40-4CF9-A80C-C4A4B73C562A}" type="presParOf" srcId="{6EFE8490-82CD-4C9A-8EEE-451B62D22FB5}" destId="{081BAD9D-849C-49BD-BD0A-893E5BAC1081}" srcOrd="0" destOrd="0" presId="urn:microsoft.com/office/officeart/2008/layout/HexagonCluster"/>
    <dgm:cxn modelId="{6B3F7419-439D-4861-A211-30F44D92AD72}" type="presParOf" srcId="{5A22CFD9-5F2D-4CA6-AFDF-22446014FAB5}" destId="{28A818BB-26FB-4EA4-8288-47CC93F1FA4A}" srcOrd="15" destOrd="0" presId="urn:microsoft.com/office/officeart/2008/layout/HexagonCluster"/>
    <dgm:cxn modelId="{37A23CF7-57B9-4213-A68C-F9F5294BF403}" type="presParOf" srcId="{28A818BB-26FB-4EA4-8288-47CC93F1FA4A}" destId="{FA9329B3-4E5D-4FE8-9088-732023AD2FCE}" srcOrd="0" destOrd="0" presId="urn:microsoft.com/office/officeart/2008/layout/HexagonCluster"/>
    <dgm:cxn modelId="{4A443B14-F41D-47E0-A7FA-AFF2DA34F4CA}" type="presParOf" srcId="{5A22CFD9-5F2D-4CA6-AFDF-22446014FAB5}" destId="{44E1659C-E521-493A-BD54-5E0BE07A812F}" srcOrd="16" destOrd="0" presId="urn:microsoft.com/office/officeart/2008/layout/HexagonCluster"/>
    <dgm:cxn modelId="{C35B5680-8E2E-441D-ABA2-23BB0E429A6E}" type="presParOf" srcId="{44E1659C-E521-493A-BD54-5E0BE07A812F}" destId="{B5B3DC4C-EFC0-4029-9D8D-C0B2D2BF0ACC}" srcOrd="0" destOrd="0" presId="urn:microsoft.com/office/officeart/2008/layout/HexagonCluster"/>
    <dgm:cxn modelId="{D919D52D-08A8-4B3D-866E-899EA83065D7}" type="presParOf" srcId="{5A22CFD9-5F2D-4CA6-AFDF-22446014FAB5}" destId="{55A0F5F9-5226-4A31-A46E-76245560F69A}" srcOrd="17" destOrd="0" presId="urn:microsoft.com/office/officeart/2008/layout/HexagonCluster"/>
    <dgm:cxn modelId="{955CF3C9-B8FF-482D-BB2E-28F2FE06F353}" type="presParOf" srcId="{55A0F5F9-5226-4A31-A46E-76245560F69A}" destId="{5FFAE944-157C-40F3-A357-9BCF856A8819}" srcOrd="0" destOrd="0" presId="urn:microsoft.com/office/officeart/2008/layout/HexagonCluster"/>
    <dgm:cxn modelId="{2058D43A-A809-4074-912F-E639EAF1A724}" type="presParOf" srcId="{5A22CFD9-5F2D-4CA6-AFDF-22446014FAB5}" destId="{D5942AFD-B196-49F7-BF5E-0138AC096CAA}" srcOrd="18" destOrd="0" presId="urn:microsoft.com/office/officeart/2008/layout/HexagonCluster"/>
    <dgm:cxn modelId="{39AFAE84-2287-4817-AB4C-77F4630E99F4}" type="presParOf" srcId="{D5942AFD-B196-49F7-BF5E-0138AC096CAA}" destId="{3CFC47CC-C3C8-413D-85B5-A0C17B8DBDC6}" srcOrd="0" destOrd="0" presId="urn:microsoft.com/office/officeart/2008/layout/HexagonCluster"/>
    <dgm:cxn modelId="{D70899C2-E730-4F13-B08E-B4E31A61D91D}" type="presParOf" srcId="{5A22CFD9-5F2D-4CA6-AFDF-22446014FAB5}" destId="{921C3B85-0C82-45BD-B919-9D0A7C3B4EA4}" srcOrd="19" destOrd="0" presId="urn:microsoft.com/office/officeart/2008/layout/HexagonCluster"/>
    <dgm:cxn modelId="{A72CD1D3-F259-49E3-804E-10891AB3AF67}" type="presParOf" srcId="{921C3B85-0C82-45BD-B919-9D0A7C3B4EA4}" destId="{D18E0180-1C33-4A8C-93EE-DC6C4A5ACF69}" srcOrd="0" destOrd="0" presId="urn:microsoft.com/office/officeart/2008/layout/HexagonCluster"/>
    <dgm:cxn modelId="{A657CD82-56D0-42E1-BEDE-BEC2E3CB83F2}" type="presParOf" srcId="{5A22CFD9-5F2D-4CA6-AFDF-22446014FAB5}" destId="{AEBF2A53-F5DA-426A-B318-E1A22B1564F1}" srcOrd="20" destOrd="0" presId="urn:microsoft.com/office/officeart/2008/layout/HexagonCluster"/>
    <dgm:cxn modelId="{FD90125A-8C3F-413E-B339-66902CCDC24E}" type="presParOf" srcId="{AEBF2A53-F5DA-426A-B318-E1A22B1564F1}" destId="{7B0E7DC6-747D-4A8A-B7ED-6A855F685FF4}" srcOrd="0" destOrd="0" presId="urn:microsoft.com/office/officeart/2008/layout/HexagonCluster"/>
    <dgm:cxn modelId="{8231D3F6-5EFE-4DB3-B7DD-D4228A0458D5}" type="presParOf" srcId="{5A22CFD9-5F2D-4CA6-AFDF-22446014FAB5}" destId="{148BC995-73C6-4685-A5B5-C9AADC1B318F}" srcOrd="21" destOrd="0" presId="urn:microsoft.com/office/officeart/2008/layout/HexagonCluster"/>
    <dgm:cxn modelId="{04BED95C-379E-4905-8460-115CA7E90B12}" type="presParOf" srcId="{148BC995-73C6-4685-A5B5-C9AADC1B318F}" destId="{0CDA2F51-4634-4052-B5E6-F597A45C9DD4}" srcOrd="0" destOrd="0" presId="urn:microsoft.com/office/officeart/2008/layout/HexagonCluster"/>
    <dgm:cxn modelId="{8C65157D-5AF6-4573-BDC9-BF9CC211B795}" type="presParOf" srcId="{5A22CFD9-5F2D-4CA6-AFDF-22446014FAB5}" destId="{F7C6B115-0ED2-4CEE-A5F2-E8311139A7EE}" srcOrd="22" destOrd="0" presId="urn:microsoft.com/office/officeart/2008/layout/HexagonCluster"/>
    <dgm:cxn modelId="{70E6F487-7280-4D41-BE30-D4154340B8BA}" type="presParOf" srcId="{F7C6B115-0ED2-4CEE-A5F2-E8311139A7EE}" destId="{42E551A9-448A-42C1-B8DA-AA54E399C782}" srcOrd="0" destOrd="0" presId="urn:microsoft.com/office/officeart/2008/layout/HexagonCluster"/>
    <dgm:cxn modelId="{303A5D63-0F04-4AB0-ACB0-EFB4B5AD322B}" type="presParOf" srcId="{5A22CFD9-5F2D-4CA6-AFDF-22446014FAB5}" destId="{A599AF52-5286-4135-95A2-088208B12F76}" srcOrd="23" destOrd="0" presId="urn:microsoft.com/office/officeart/2008/layout/HexagonCluster"/>
    <dgm:cxn modelId="{941EC6D6-0F1B-44B3-B769-A5C57B252758}" type="presParOf" srcId="{A599AF52-5286-4135-95A2-088208B12F76}" destId="{0AC562B9-3782-4AF4-98D6-022B8B606E11}"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FEFC89-4669-4C4B-8D2A-73DCED0A6953}" type="doc">
      <dgm:prSet loTypeId="urn:microsoft.com/office/officeart/2005/8/layout/matrix2" loCatId="matrix" qsTypeId="urn:microsoft.com/office/officeart/2005/8/quickstyle/3d3" qsCatId="3D" csTypeId="urn:microsoft.com/office/officeart/2005/8/colors/accent2_2" csCatId="accent2" phldr="1"/>
      <dgm:spPr/>
      <dgm:t>
        <a:bodyPr/>
        <a:lstStyle/>
        <a:p>
          <a:endParaRPr lang="en-GB"/>
        </a:p>
      </dgm:t>
    </dgm:pt>
    <dgm:pt modelId="{D0984243-D69F-4A72-AD9D-DB98ADC38000}">
      <dgm:prSet phldrT="[Text]" custT="1"/>
      <dgm:spPr/>
      <dgm:t>
        <a:bodyPr/>
        <a:lstStyle/>
        <a:p>
          <a:r>
            <a:rPr lang="fr-BE" sz="2400" b="1" smtClean="0"/>
            <a:t>EU là </a:t>
          </a:r>
          <a:br>
            <a:rPr lang="fr-BE" sz="2400" b="1" smtClean="0"/>
          </a:br>
          <a:r>
            <a:rPr lang="fr-BE" sz="2400" b="1" smtClean="0"/>
            <a:t>một thực thể</a:t>
          </a:r>
          <a:endParaRPr lang="en-GB" sz="2400" b="1" dirty="0"/>
        </a:p>
      </dgm:t>
    </dgm:pt>
    <dgm:pt modelId="{8ED8391A-F6C0-4658-B8AF-EE6C4E8AA245}" type="parTrans" cxnId="{7289A00F-083C-4031-815C-27DA1B365612}">
      <dgm:prSet/>
      <dgm:spPr/>
      <dgm:t>
        <a:bodyPr/>
        <a:lstStyle/>
        <a:p>
          <a:endParaRPr lang="en-GB"/>
        </a:p>
      </dgm:t>
    </dgm:pt>
    <dgm:pt modelId="{82B9425C-2424-4AE3-A059-4F27EC689B7D}" type="sibTrans" cxnId="{7289A00F-083C-4031-815C-27DA1B365612}">
      <dgm:prSet/>
      <dgm:spPr/>
      <dgm:t>
        <a:bodyPr/>
        <a:lstStyle/>
        <a:p>
          <a:endParaRPr lang="en-GB"/>
        </a:p>
      </dgm:t>
    </dgm:pt>
    <dgm:pt modelId="{81756EE0-EA27-4AA6-8054-AB11872BAC65}">
      <dgm:prSet phldrT="[Text]" custT="1"/>
      <dgm:spPr/>
      <dgm:t>
        <a:bodyPr/>
        <a:lstStyle/>
        <a:p>
          <a:r>
            <a:rPr lang="fr-BE" sz="2400" b="1" smtClean="0"/>
            <a:t>Nguyên tắc địa phương hóa</a:t>
          </a:r>
          <a:endParaRPr lang="en-GB" sz="2400" b="1" dirty="0"/>
        </a:p>
      </dgm:t>
    </dgm:pt>
    <dgm:pt modelId="{E88DEB6B-332B-43E8-997E-5D30603B135F}" type="parTrans" cxnId="{2E8D7084-1BE3-458A-BFEF-51DB1A1EEE0F}">
      <dgm:prSet/>
      <dgm:spPr/>
      <dgm:t>
        <a:bodyPr/>
        <a:lstStyle/>
        <a:p>
          <a:endParaRPr lang="en-GB"/>
        </a:p>
      </dgm:t>
    </dgm:pt>
    <dgm:pt modelId="{386A2E81-22CA-4185-AA99-A1676F69FFCF}" type="sibTrans" cxnId="{2E8D7084-1BE3-458A-BFEF-51DB1A1EEE0F}">
      <dgm:prSet/>
      <dgm:spPr/>
      <dgm:t>
        <a:bodyPr/>
        <a:lstStyle/>
        <a:p>
          <a:endParaRPr lang="en-GB"/>
        </a:p>
      </dgm:t>
    </dgm:pt>
    <dgm:pt modelId="{0A4D5B98-183E-498A-982D-2F443E1253B7}">
      <dgm:prSet phldrT="[Text]" custT="1"/>
      <dgm:spPr/>
      <dgm:t>
        <a:bodyPr/>
        <a:lstStyle/>
        <a:p>
          <a:r>
            <a:rPr lang="fr-BE" sz="2400" b="1" smtClean="0"/>
            <a:t>Lên danh sách từ trước</a:t>
          </a:r>
          <a:endParaRPr lang="en-GB" sz="2400" b="1" dirty="0"/>
        </a:p>
      </dgm:t>
    </dgm:pt>
    <dgm:pt modelId="{14C898BB-7EA9-42A7-9892-679256A042C6}" type="parTrans" cxnId="{28E00487-5BC7-4FFD-A664-A50AE10D9955}">
      <dgm:prSet/>
      <dgm:spPr/>
      <dgm:t>
        <a:bodyPr/>
        <a:lstStyle/>
        <a:p>
          <a:endParaRPr lang="en-GB"/>
        </a:p>
      </dgm:t>
    </dgm:pt>
    <dgm:pt modelId="{6DAE8B1C-EA6F-4B6E-913B-82CCF0AA56D3}" type="sibTrans" cxnId="{28E00487-5BC7-4FFD-A664-A50AE10D9955}">
      <dgm:prSet/>
      <dgm:spPr/>
      <dgm:t>
        <a:bodyPr/>
        <a:lstStyle/>
        <a:p>
          <a:endParaRPr lang="en-GB"/>
        </a:p>
      </dgm:t>
    </dgm:pt>
    <dgm:pt modelId="{87991DFB-1FA6-42E2-853A-EA9391606F12}">
      <dgm:prSet phldrT="[Text]" custT="1"/>
      <dgm:spPr/>
      <dgm:t>
        <a:bodyPr/>
        <a:lstStyle/>
        <a:p>
          <a:r>
            <a:rPr lang="fr-BE" sz="2400" b="1" smtClean="0"/>
            <a:t>Minh bạch</a:t>
          </a:r>
          <a:endParaRPr lang="en-GB" sz="2400" b="1" dirty="0"/>
        </a:p>
      </dgm:t>
    </dgm:pt>
    <dgm:pt modelId="{EF9E51FE-8CDC-4E08-8A11-E21B7A7325EB}" type="parTrans" cxnId="{A545E65E-C988-4FE9-9D90-44AFA11D2C01}">
      <dgm:prSet/>
      <dgm:spPr/>
      <dgm:t>
        <a:bodyPr/>
        <a:lstStyle/>
        <a:p>
          <a:endParaRPr lang="en-GB"/>
        </a:p>
      </dgm:t>
    </dgm:pt>
    <dgm:pt modelId="{291B3706-3CBA-4675-AC37-209D1C2B1DC9}" type="sibTrans" cxnId="{A545E65E-C988-4FE9-9D90-44AFA11D2C01}">
      <dgm:prSet/>
      <dgm:spPr/>
      <dgm:t>
        <a:bodyPr/>
        <a:lstStyle/>
        <a:p>
          <a:endParaRPr lang="en-GB"/>
        </a:p>
      </dgm:t>
    </dgm:pt>
    <dgm:pt modelId="{D68FA288-484F-4DFA-820C-70D09DF9A786}" type="pres">
      <dgm:prSet presAssocID="{89FEFC89-4669-4C4B-8D2A-73DCED0A6953}" presName="matrix" presStyleCnt="0">
        <dgm:presLayoutVars>
          <dgm:chMax val="1"/>
          <dgm:dir/>
          <dgm:resizeHandles val="exact"/>
        </dgm:presLayoutVars>
      </dgm:prSet>
      <dgm:spPr/>
      <dgm:t>
        <a:bodyPr/>
        <a:lstStyle/>
        <a:p>
          <a:endParaRPr lang="en-GB"/>
        </a:p>
      </dgm:t>
    </dgm:pt>
    <dgm:pt modelId="{EDAA2FC5-FD7E-4BF0-9E4D-7A10F5964251}" type="pres">
      <dgm:prSet presAssocID="{89FEFC89-4669-4C4B-8D2A-73DCED0A6953}" presName="axisShape" presStyleLbl="bgShp" presStyleIdx="0" presStyleCnt="1"/>
      <dgm:spPr/>
    </dgm:pt>
    <dgm:pt modelId="{403EFAB0-61F9-46CA-B1B7-4F10E77F0D9F}" type="pres">
      <dgm:prSet presAssocID="{89FEFC89-4669-4C4B-8D2A-73DCED0A6953}" presName="rect1" presStyleLbl="node1" presStyleIdx="0" presStyleCnt="4" custScaleX="126818" custLinFactNeighborX="-14205" custLinFactNeighborY="-4886">
        <dgm:presLayoutVars>
          <dgm:chMax val="0"/>
          <dgm:chPref val="0"/>
          <dgm:bulletEnabled val="1"/>
        </dgm:presLayoutVars>
      </dgm:prSet>
      <dgm:spPr/>
      <dgm:t>
        <a:bodyPr/>
        <a:lstStyle/>
        <a:p>
          <a:endParaRPr lang="en-GB"/>
        </a:p>
      </dgm:t>
    </dgm:pt>
    <dgm:pt modelId="{7C97441B-F411-471E-B3C2-172C5E1C8F0A}" type="pres">
      <dgm:prSet presAssocID="{89FEFC89-4669-4C4B-8D2A-73DCED0A6953}" presName="rect2" presStyleLbl="node1" presStyleIdx="1" presStyleCnt="4" custScaleX="132500" custLinFactNeighborX="22652" custLinFactNeighborY="-4886">
        <dgm:presLayoutVars>
          <dgm:chMax val="0"/>
          <dgm:chPref val="0"/>
          <dgm:bulletEnabled val="1"/>
        </dgm:presLayoutVars>
      </dgm:prSet>
      <dgm:spPr/>
      <dgm:t>
        <a:bodyPr/>
        <a:lstStyle/>
        <a:p>
          <a:endParaRPr lang="en-GB"/>
        </a:p>
      </dgm:t>
    </dgm:pt>
    <dgm:pt modelId="{EA898C5B-9842-44C2-B212-AE73F246E251}" type="pres">
      <dgm:prSet presAssocID="{89FEFC89-4669-4C4B-8D2A-73DCED0A6953}" presName="rect3" presStyleLbl="node1" presStyleIdx="2" presStyleCnt="4" custScaleX="112375" custLinFactNeighborX="-10062" custLinFactNeighborY="2614">
        <dgm:presLayoutVars>
          <dgm:chMax val="0"/>
          <dgm:chPref val="0"/>
          <dgm:bulletEnabled val="1"/>
        </dgm:presLayoutVars>
      </dgm:prSet>
      <dgm:spPr/>
      <dgm:t>
        <a:bodyPr/>
        <a:lstStyle/>
        <a:p>
          <a:endParaRPr lang="en-GB"/>
        </a:p>
      </dgm:t>
    </dgm:pt>
    <dgm:pt modelId="{081D40F6-7946-4D5E-9431-C922250BE0ED}" type="pres">
      <dgm:prSet presAssocID="{89FEFC89-4669-4C4B-8D2A-73DCED0A6953}" presName="rect4" presStyleLbl="node1" presStyleIdx="3" presStyleCnt="4" custScaleX="117349" custLinFactNeighborX="26440" custLinFactNeighborY="6402">
        <dgm:presLayoutVars>
          <dgm:chMax val="0"/>
          <dgm:chPref val="0"/>
          <dgm:bulletEnabled val="1"/>
        </dgm:presLayoutVars>
      </dgm:prSet>
      <dgm:spPr/>
      <dgm:t>
        <a:bodyPr/>
        <a:lstStyle/>
        <a:p>
          <a:endParaRPr lang="en-GB"/>
        </a:p>
      </dgm:t>
    </dgm:pt>
  </dgm:ptLst>
  <dgm:cxnLst>
    <dgm:cxn modelId="{068AA657-F089-4F7D-80DA-6881081E7F15}" type="presOf" srcId="{D0984243-D69F-4A72-AD9D-DB98ADC38000}" destId="{403EFAB0-61F9-46CA-B1B7-4F10E77F0D9F}" srcOrd="0" destOrd="0" presId="urn:microsoft.com/office/officeart/2005/8/layout/matrix2"/>
    <dgm:cxn modelId="{64A1A2E4-E491-44BF-9062-ADCF0AE20CFF}" type="presOf" srcId="{87991DFB-1FA6-42E2-853A-EA9391606F12}" destId="{081D40F6-7946-4D5E-9431-C922250BE0ED}" srcOrd="0" destOrd="0" presId="urn:microsoft.com/office/officeart/2005/8/layout/matrix2"/>
    <dgm:cxn modelId="{A545E65E-C988-4FE9-9D90-44AFA11D2C01}" srcId="{89FEFC89-4669-4C4B-8D2A-73DCED0A6953}" destId="{87991DFB-1FA6-42E2-853A-EA9391606F12}" srcOrd="3" destOrd="0" parTransId="{EF9E51FE-8CDC-4E08-8A11-E21B7A7325EB}" sibTransId="{291B3706-3CBA-4675-AC37-209D1C2B1DC9}"/>
    <dgm:cxn modelId="{35B1DF58-0440-4C57-9A94-8306B58D37E2}" type="presOf" srcId="{89FEFC89-4669-4C4B-8D2A-73DCED0A6953}" destId="{D68FA288-484F-4DFA-820C-70D09DF9A786}" srcOrd="0" destOrd="0" presId="urn:microsoft.com/office/officeart/2005/8/layout/matrix2"/>
    <dgm:cxn modelId="{28E00487-5BC7-4FFD-A664-A50AE10D9955}" srcId="{89FEFC89-4669-4C4B-8D2A-73DCED0A6953}" destId="{0A4D5B98-183E-498A-982D-2F443E1253B7}" srcOrd="2" destOrd="0" parTransId="{14C898BB-7EA9-42A7-9892-679256A042C6}" sibTransId="{6DAE8B1C-EA6F-4B6E-913B-82CCF0AA56D3}"/>
    <dgm:cxn modelId="{2E8D7084-1BE3-458A-BFEF-51DB1A1EEE0F}" srcId="{89FEFC89-4669-4C4B-8D2A-73DCED0A6953}" destId="{81756EE0-EA27-4AA6-8054-AB11872BAC65}" srcOrd="1" destOrd="0" parTransId="{E88DEB6B-332B-43E8-997E-5D30603B135F}" sibTransId="{386A2E81-22CA-4185-AA99-A1676F69FFCF}"/>
    <dgm:cxn modelId="{7289A00F-083C-4031-815C-27DA1B365612}" srcId="{89FEFC89-4669-4C4B-8D2A-73DCED0A6953}" destId="{D0984243-D69F-4A72-AD9D-DB98ADC38000}" srcOrd="0" destOrd="0" parTransId="{8ED8391A-F6C0-4658-B8AF-EE6C4E8AA245}" sibTransId="{82B9425C-2424-4AE3-A059-4F27EC689B7D}"/>
    <dgm:cxn modelId="{D35E3752-33E7-4A74-A74D-12ECE30B3BB5}" type="presOf" srcId="{0A4D5B98-183E-498A-982D-2F443E1253B7}" destId="{EA898C5B-9842-44C2-B212-AE73F246E251}" srcOrd="0" destOrd="0" presId="urn:microsoft.com/office/officeart/2005/8/layout/matrix2"/>
    <dgm:cxn modelId="{C1869436-053E-406B-AB21-31A012CD3877}" type="presOf" srcId="{81756EE0-EA27-4AA6-8054-AB11872BAC65}" destId="{7C97441B-F411-471E-B3C2-172C5E1C8F0A}" srcOrd="0" destOrd="0" presId="urn:microsoft.com/office/officeart/2005/8/layout/matrix2"/>
    <dgm:cxn modelId="{EAAFE804-0FF5-49E1-90CB-D992DEF4E713}" type="presParOf" srcId="{D68FA288-484F-4DFA-820C-70D09DF9A786}" destId="{EDAA2FC5-FD7E-4BF0-9E4D-7A10F5964251}" srcOrd="0" destOrd="0" presId="urn:microsoft.com/office/officeart/2005/8/layout/matrix2"/>
    <dgm:cxn modelId="{AB6C35B0-802F-4554-BA61-4978D9E502C1}" type="presParOf" srcId="{D68FA288-484F-4DFA-820C-70D09DF9A786}" destId="{403EFAB0-61F9-46CA-B1B7-4F10E77F0D9F}" srcOrd="1" destOrd="0" presId="urn:microsoft.com/office/officeart/2005/8/layout/matrix2"/>
    <dgm:cxn modelId="{7FC64C8B-F51B-421E-BE0C-38D083D2EC5A}" type="presParOf" srcId="{D68FA288-484F-4DFA-820C-70D09DF9A786}" destId="{7C97441B-F411-471E-B3C2-172C5E1C8F0A}" srcOrd="2" destOrd="0" presId="urn:microsoft.com/office/officeart/2005/8/layout/matrix2"/>
    <dgm:cxn modelId="{82404CBC-FF11-473F-9DA0-BF0CBD40A910}" type="presParOf" srcId="{D68FA288-484F-4DFA-820C-70D09DF9A786}" destId="{EA898C5B-9842-44C2-B212-AE73F246E251}" srcOrd="3" destOrd="0" presId="urn:microsoft.com/office/officeart/2005/8/layout/matrix2"/>
    <dgm:cxn modelId="{BE4F10F1-A0BD-4999-A9E5-8B47A88236F9}" type="presParOf" srcId="{D68FA288-484F-4DFA-820C-70D09DF9A786}" destId="{081D40F6-7946-4D5E-9431-C922250BE0E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5BE95F-86EF-4A65-B5F1-E19B95B95801}" type="doc">
      <dgm:prSet loTypeId="urn:microsoft.com/office/officeart/2005/8/layout/hProcess9" loCatId="process" qsTypeId="urn:microsoft.com/office/officeart/2005/8/quickstyle/simple1" qsCatId="simple" csTypeId="urn:microsoft.com/office/officeart/2005/8/colors/accent2_3" csCatId="accent2" phldr="1"/>
      <dgm:spPr/>
    </dgm:pt>
    <dgm:pt modelId="{F95C1ED8-DB31-4F66-A782-8D425AC6AC88}">
      <dgm:prSet phldrT="[Text]"/>
      <dgm:spPr/>
      <dgm:t>
        <a:bodyPr/>
        <a:lstStyle/>
        <a:p>
          <a:r>
            <a:rPr lang="en-US" b="1" smtClean="0"/>
            <a:t>ÁP DỤNG Ở CẤP ĐỘ CÁC NƯỚC THÀNH VIÊN</a:t>
          </a:r>
          <a:endParaRPr lang="en-GB" b="1" dirty="0"/>
        </a:p>
      </dgm:t>
    </dgm:pt>
    <dgm:pt modelId="{86FC0F9E-3C96-4D41-A795-9E0140525B7F}" type="parTrans" cxnId="{9D6AD962-B39A-4182-A65A-D5E482587DC3}">
      <dgm:prSet/>
      <dgm:spPr/>
      <dgm:t>
        <a:bodyPr/>
        <a:lstStyle/>
        <a:p>
          <a:endParaRPr lang="en-GB"/>
        </a:p>
      </dgm:t>
    </dgm:pt>
    <dgm:pt modelId="{7DCE3FB8-243A-4E90-8DBB-322CB657D1E6}" type="sibTrans" cxnId="{9D6AD962-B39A-4182-A65A-D5E482587DC3}">
      <dgm:prSet/>
      <dgm:spPr/>
      <dgm:t>
        <a:bodyPr/>
        <a:lstStyle/>
        <a:p>
          <a:endParaRPr lang="en-GB"/>
        </a:p>
      </dgm:t>
    </dgm:pt>
    <dgm:pt modelId="{B61FE5E6-7492-484A-B775-38E5E465B2CE}">
      <dgm:prSet phldrT="[Text]"/>
      <dgm:spPr/>
      <dgm:t>
        <a:bodyPr/>
        <a:lstStyle/>
        <a:p>
          <a:r>
            <a:rPr lang="fr-BE" b="1" smtClean="0"/>
            <a:t>THỦ TỤC SPS DUY NHẤT</a:t>
          </a:r>
          <a:endParaRPr lang="en-GB" b="1" dirty="0"/>
        </a:p>
      </dgm:t>
    </dgm:pt>
    <dgm:pt modelId="{672A8551-30CF-44BB-8313-B5DEBAD74E75}" type="parTrans" cxnId="{48D62C55-852F-4FF4-B024-00C4E142F7CE}">
      <dgm:prSet/>
      <dgm:spPr/>
      <dgm:t>
        <a:bodyPr/>
        <a:lstStyle/>
        <a:p>
          <a:endParaRPr lang="en-GB"/>
        </a:p>
      </dgm:t>
    </dgm:pt>
    <dgm:pt modelId="{74B41AEB-4EA7-4F5B-92B6-BDAFAED0EA5B}" type="sibTrans" cxnId="{48D62C55-852F-4FF4-B024-00C4E142F7CE}">
      <dgm:prSet/>
      <dgm:spPr/>
      <dgm:t>
        <a:bodyPr/>
        <a:lstStyle/>
        <a:p>
          <a:endParaRPr lang="en-GB"/>
        </a:p>
      </dgm:t>
    </dgm:pt>
    <dgm:pt modelId="{4700359A-EC91-46C9-9C81-4A0E34A39CA2}">
      <dgm:prSet phldrT="[Text]"/>
      <dgm:spPr/>
      <dgm:t>
        <a:bodyPr/>
        <a:lstStyle/>
        <a:p>
          <a:r>
            <a:rPr lang="fr-BE" b="1" smtClean="0"/>
            <a:t>THÔNG QUA</a:t>
          </a:r>
          <a:endParaRPr lang="en-GB" dirty="0"/>
        </a:p>
      </dgm:t>
    </dgm:pt>
    <dgm:pt modelId="{55F13D2A-7847-418D-BA92-CC8C7248B874}" type="parTrans" cxnId="{65CFF2A1-EBB7-4298-90C4-3762A2624F32}">
      <dgm:prSet/>
      <dgm:spPr/>
      <dgm:t>
        <a:bodyPr/>
        <a:lstStyle/>
        <a:p>
          <a:endParaRPr lang="en-GB"/>
        </a:p>
      </dgm:t>
    </dgm:pt>
    <dgm:pt modelId="{776C9948-9A3A-479D-8DC2-085E3DF42BA2}" type="sibTrans" cxnId="{65CFF2A1-EBB7-4298-90C4-3762A2624F32}">
      <dgm:prSet/>
      <dgm:spPr/>
      <dgm:t>
        <a:bodyPr/>
        <a:lstStyle/>
        <a:p>
          <a:endParaRPr lang="en-GB"/>
        </a:p>
      </dgm:t>
    </dgm:pt>
    <dgm:pt modelId="{474E1515-008F-477E-A133-6748BDF8800A}" type="pres">
      <dgm:prSet presAssocID="{B75BE95F-86EF-4A65-B5F1-E19B95B95801}" presName="CompostProcess" presStyleCnt="0">
        <dgm:presLayoutVars>
          <dgm:dir/>
          <dgm:resizeHandles val="exact"/>
        </dgm:presLayoutVars>
      </dgm:prSet>
      <dgm:spPr/>
    </dgm:pt>
    <dgm:pt modelId="{62E0371D-4159-4493-AB8D-D80F685F2417}" type="pres">
      <dgm:prSet presAssocID="{B75BE95F-86EF-4A65-B5F1-E19B95B95801}" presName="arrow" presStyleLbl="bgShp" presStyleIdx="0" presStyleCnt="1"/>
      <dgm:spPr/>
    </dgm:pt>
    <dgm:pt modelId="{7EFC344F-712E-4323-BEFC-F97994A4DD9B}" type="pres">
      <dgm:prSet presAssocID="{B75BE95F-86EF-4A65-B5F1-E19B95B95801}" presName="linearProcess" presStyleCnt="0"/>
      <dgm:spPr/>
    </dgm:pt>
    <dgm:pt modelId="{86C5BAD7-5292-472B-B883-4DBBFB0C9AC3}" type="pres">
      <dgm:prSet presAssocID="{F95C1ED8-DB31-4F66-A782-8D425AC6AC88}" presName="textNode" presStyleLbl="node1" presStyleIdx="0" presStyleCnt="3" custScaleY="65625">
        <dgm:presLayoutVars>
          <dgm:bulletEnabled val="1"/>
        </dgm:presLayoutVars>
      </dgm:prSet>
      <dgm:spPr/>
      <dgm:t>
        <a:bodyPr/>
        <a:lstStyle/>
        <a:p>
          <a:endParaRPr lang="en-GB"/>
        </a:p>
      </dgm:t>
    </dgm:pt>
    <dgm:pt modelId="{00D197AE-F29B-4798-A4FF-8B65D385A2D0}" type="pres">
      <dgm:prSet presAssocID="{7DCE3FB8-243A-4E90-8DBB-322CB657D1E6}" presName="sibTrans" presStyleCnt="0"/>
      <dgm:spPr/>
    </dgm:pt>
    <dgm:pt modelId="{07BB55D1-BB88-49CE-9CF1-B9659F1840C4}" type="pres">
      <dgm:prSet presAssocID="{B61FE5E6-7492-484A-B775-38E5E465B2CE}" presName="textNode" presStyleLbl="node1" presStyleIdx="1" presStyleCnt="3" custScaleY="65625">
        <dgm:presLayoutVars>
          <dgm:bulletEnabled val="1"/>
        </dgm:presLayoutVars>
      </dgm:prSet>
      <dgm:spPr/>
      <dgm:t>
        <a:bodyPr/>
        <a:lstStyle/>
        <a:p>
          <a:endParaRPr lang="en-GB"/>
        </a:p>
      </dgm:t>
    </dgm:pt>
    <dgm:pt modelId="{7CD566E3-A0FA-4D1C-B1C1-2AEA7BB9FBE7}" type="pres">
      <dgm:prSet presAssocID="{74B41AEB-4EA7-4F5B-92B6-BDAFAED0EA5B}" presName="sibTrans" presStyleCnt="0"/>
      <dgm:spPr/>
    </dgm:pt>
    <dgm:pt modelId="{023DF926-54E0-4EBA-89FE-6A901E7C98ED}" type="pres">
      <dgm:prSet presAssocID="{4700359A-EC91-46C9-9C81-4A0E34A39CA2}" presName="textNode" presStyleLbl="node1" presStyleIdx="2" presStyleCnt="3" custScaleX="79506" custScaleY="96315">
        <dgm:presLayoutVars>
          <dgm:bulletEnabled val="1"/>
        </dgm:presLayoutVars>
      </dgm:prSet>
      <dgm:spPr/>
      <dgm:t>
        <a:bodyPr/>
        <a:lstStyle/>
        <a:p>
          <a:endParaRPr lang="en-GB"/>
        </a:p>
      </dgm:t>
    </dgm:pt>
  </dgm:ptLst>
  <dgm:cxnLst>
    <dgm:cxn modelId="{8A64BD7C-7965-42FA-A483-BA1B0FEC71C8}" type="presOf" srcId="{B75BE95F-86EF-4A65-B5F1-E19B95B95801}" destId="{474E1515-008F-477E-A133-6748BDF8800A}" srcOrd="0" destOrd="0" presId="urn:microsoft.com/office/officeart/2005/8/layout/hProcess9"/>
    <dgm:cxn modelId="{F89BA5C7-A3DD-4E67-A4FB-5A5703D39BDD}" type="presOf" srcId="{F95C1ED8-DB31-4F66-A782-8D425AC6AC88}" destId="{86C5BAD7-5292-472B-B883-4DBBFB0C9AC3}" srcOrd="0" destOrd="0" presId="urn:microsoft.com/office/officeart/2005/8/layout/hProcess9"/>
    <dgm:cxn modelId="{344B899D-DC24-4788-B738-8EC0E144B79F}" type="presOf" srcId="{B61FE5E6-7492-484A-B775-38E5E465B2CE}" destId="{07BB55D1-BB88-49CE-9CF1-B9659F1840C4}" srcOrd="0" destOrd="0" presId="urn:microsoft.com/office/officeart/2005/8/layout/hProcess9"/>
    <dgm:cxn modelId="{48D62C55-852F-4FF4-B024-00C4E142F7CE}" srcId="{B75BE95F-86EF-4A65-B5F1-E19B95B95801}" destId="{B61FE5E6-7492-484A-B775-38E5E465B2CE}" srcOrd="1" destOrd="0" parTransId="{672A8551-30CF-44BB-8313-B5DEBAD74E75}" sibTransId="{74B41AEB-4EA7-4F5B-92B6-BDAFAED0EA5B}"/>
    <dgm:cxn modelId="{8DAE08FB-8C7C-42CE-AB0F-22D63A20CB2A}" type="presOf" srcId="{4700359A-EC91-46C9-9C81-4A0E34A39CA2}" destId="{023DF926-54E0-4EBA-89FE-6A901E7C98ED}" srcOrd="0" destOrd="0" presId="urn:microsoft.com/office/officeart/2005/8/layout/hProcess9"/>
    <dgm:cxn modelId="{9D6AD962-B39A-4182-A65A-D5E482587DC3}" srcId="{B75BE95F-86EF-4A65-B5F1-E19B95B95801}" destId="{F95C1ED8-DB31-4F66-A782-8D425AC6AC88}" srcOrd="0" destOrd="0" parTransId="{86FC0F9E-3C96-4D41-A795-9E0140525B7F}" sibTransId="{7DCE3FB8-243A-4E90-8DBB-322CB657D1E6}"/>
    <dgm:cxn modelId="{65CFF2A1-EBB7-4298-90C4-3762A2624F32}" srcId="{B75BE95F-86EF-4A65-B5F1-E19B95B95801}" destId="{4700359A-EC91-46C9-9C81-4A0E34A39CA2}" srcOrd="2" destOrd="0" parTransId="{55F13D2A-7847-418D-BA92-CC8C7248B874}" sibTransId="{776C9948-9A3A-479D-8DC2-085E3DF42BA2}"/>
    <dgm:cxn modelId="{BA5506EF-8CB9-4FB4-AA86-A87357181E63}" type="presParOf" srcId="{474E1515-008F-477E-A133-6748BDF8800A}" destId="{62E0371D-4159-4493-AB8D-D80F685F2417}" srcOrd="0" destOrd="0" presId="urn:microsoft.com/office/officeart/2005/8/layout/hProcess9"/>
    <dgm:cxn modelId="{271D79B9-B2F3-4608-9AA4-DF1AC3FCDB39}" type="presParOf" srcId="{474E1515-008F-477E-A133-6748BDF8800A}" destId="{7EFC344F-712E-4323-BEFC-F97994A4DD9B}" srcOrd="1" destOrd="0" presId="urn:microsoft.com/office/officeart/2005/8/layout/hProcess9"/>
    <dgm:cxn modelId="{382FE980-189A-4BC3-9E42-7A6A9A750B7E}" type="presParOf" srcId="{7EFC344F-712E-4323-BEFC-F97994A4DD9B}" destId="{86C5BAD7-5292-472B-B883-4DBBFB0C9AC3}" srcOrd="0" destOrd="0" presId="urn:microsoft.com/office/officeart/2005/8/layout/hProcess9"/>
    <dgm:cxn modelId="{3B70E5C1-2371-4DB3-B91A-9AC057D02CF5}" type="presParOf" srcId="{7EFC344F-712E-4323-BEFC-F97994A4DD9B}" destId="{00D197AE-F29B-4798-A4FF-8B65D385A2D0}" srcOrd="1" destOrd="0" presId="urn:microsoft.com/office/officeart/2005/8/layout/hProcess9"/>
    <dgm:cxn modelId="{00753590-9539-4E82-AD03-5E3771DA5E35}" type="presParOf" srcId="{7EFC344F-712E-4323-BEFC-F97994A4DD9B}" destId="{07BB55D1-BB88-49CE-9CF1-B9659F1840C4}" srcOrd="2" destOrd="0" presId="urn:microsoft.com/office/officeart/2005/8/layout/hProcess9"/>
    <dgm:cxn modelId="{B64F5CDD-64AC-4E05-BAD3-9FCC21BAC57E}" type="presParOf" srcId="{7EFC344F-712E-4323-BEFC-F97994A4DD9B}" destId="{7CD566E3-A0FA-4D1C-B1C1-2AEA7BB9FBE7}" srcOrd="3" destOrd="0" presId="urn:microsoft.com/office/officeart/2005/8/layout/hProcess9"/>
    <dgm:cxn modelId="{50377585-118E-441C-9520-B0A422437CD5}" type="presParOf" srcId="{7EFC344F-712E-4323-BEFC-F97994A4DD9B}" destId="{023DF926-54E0-4EBA-89FE-6A901E7C98E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D1D064-7A7F-4C13-9C6E-9BF8F852BBAA}" type="doc">
      <dgm:prSet loTypeId="urn:microsoft.com/office/officeart/2005/8/layout/chevron1" loCatId="process" qsTypeId="urn:microsoft.com/office/officeart/2005/8/quickstyle/simple1" qsCatId="simple" csTypeId="urn:microsoft.com/office/officeart/2005/8/colors/colorful5" csCatId="colorful" phldr="1"/>
      <dgm:spPr/>
    </dgm:pt>
    <dgm:pt modelId="{FD51E667-BD5F-4776-A574-017CA18B8FA4}">
      <dgm:prSet phldrT="[Text]"/>
      <dgm:spPr/>
      <dgm:t>
        <a:bodyPr/>
        <a:lstStyle/>
        <a:p>
          <a:r>
            <a:rPr lang="es-ES_tradnl" dirty="0" smtClean="0">
              <a:solidFill>
                <a:schemeClr val="accent6">
                  <a:lumMod val="75000"/>
                </a:schemeClr>
              </a:solidFill>
            </a:rPr>
            <a:t>2016</a:t>
          </a:r>
          <a:endParaRPr lang="en-GB" dirty="0">
            <a:solidFill>
              <a:schemeClr val="accent6">
                <a:lumMod val="75000"/>
              </a:schemeClr>
            </a:solidFill>
          </a:endParaRPr>
        </a:p>
      </dgm:t>
    </dgm:pt>
    <dgm:pt modelId="{64D293B0-7789-45DA-BBCE-90A3FE87B9A4}" type="parTrans" cxnId="{0C0362EF-0501-4938-9F08-218B597B3C7A}">
      <dgm:prSet/>
      <dgm:spPr/>
      <dgm:t>
        <a:bodyPr/>
        <a:lstStyle/>
        <a:p>
          <a:endParaRPr lang="en-GB"/>
        </a:p>
      </dgm:t>
    </dgm:pt>
    <dgm:pt modelId="{C721C1F1-64F3-40D5-93B4-8186F95E2A40}" type="sibTrans" cxnId="{0C0362EF-0501-4938-9F08-218B597B3C7A}">
      <dgm:prSet/>
      <dgm:spPr/>
      <dgm:t>
        <a:bodyPr/>
        <a:lstStyle/>
        <a:p>
          <a:endParaRPr lang="en-GB"/>
        </a:p>
      </dgm:t>
    </dgm:pt>
    <dgm:pt modelId="{40B0BEE7-757F-47F7-9934-69FECFFDAE7F}">
      <dgm:prSet phldrT="[Text]"/>
      <dgm:spPr/>
      <dgm:t>
        <a:bodyPr/>
        <a:lstStyle/>
        <a:p>
          <a:r>
            <a:rPr lang="es-ES_tradnl" dirty="0" smtClean="0">
              <a:solidFill>
                <a:schemeClr val="bg1"/>
              </a:solidFill>
            </a:rPr>
            <a:t>2017</a:t>
          </a:r>
          <a:endParaRPr lang="en-GB" dirty="0">
            <a:solidFill>
              <a:schemeClr val="bg1"/>
            </a:solidFill>
          </a:endParaRPr>
        </a:p>
      </dgm:t>
    </dgm:pt>
    <dgm:pt modelId="{EAF0903D-7D34-44C0-B683-439187B1ADA0}" type="parTrans" cxnId="{8D9C4263-E320-4822-BD05-514169B28260}">
      <dgm:prSet/>
      <dgm:spPr/>
      <dgm:t>
        <a:bodyPr/>
        <a:lstStyle/>
        <a:p>
          <a:endParaRPr lang="en-GB"/>
        </a:p>
      </dgm:t>
    </dgm:pt>
    <dgm:pt modelId="{F460DFB0-DFDA-47A0-BEB8-F2475249F4EE}" type="sibTrans" cxnId="{8D9C4263-E320-4822-BD05-514169B28260}">
      <dgm:prSet/>
      <dgm:spPr/>
      <dgm:t>
        <a:bodyPr/>
        <a:lstStyle/>
        <a:p>
          <a:endParaRPr lang="en-GB"/>
        </a:p>
      </dgm:t>
    </dgm:pt>
    <dgm:pt modelId="{04644ADF-C8E6-41ED-A2B7-75B7289AF483}">
      <dgm:prSet/>
      <dgm:spPr/>
      <dgm:t>
        <a:bodyPr/>
        <a:lstStyle/>
        <a:p>
          <a:r>
            <a:rPr lang="es-ES_tradnl" dirty="0" smtClean="0">
              <a:solidFill>
                <a:schemeClr val="bg1"/>
              </a:solidFill>
            </a:rPr>
            <a:t>2018</a:t>
          </a:r>
          <a:endParaRPr lang="en-GB" dirty="0">
            <a:solidFill>
              <a:schemeClr val="bg1"/>
            </a:solidFill>
          </a:endParaRPr>
        </a:p>
      </dgm:t>
    </dgm:pt>
    <dgm:pt modelId="{719E0DCC-B9B9-4633-949D-5564A65DCEB6}" type="parTrans" cxnId="{4E03D999-FE4B-4E4F-B545-2EB7C83994DD}">
      <dgm:prSet/>
      <dgm:spPr/>
      <dgm:t>
        <a:bodyPr/>
        <a:lstStyle/>
        <a:p>
          <a:endParaRPr lang="en-GB"/>
        </a:p>
      </dgm:t>
    </dgm:pt>
    <dgm:pt modelId="{EAC11338-DBCD-4BF2-8502-E0A1EA649192}" type="sibTrans" cxnId="{4E03D999-FE4B-4E4F-B545-2EB7C83994DD}">
      <dgm:prSet/>
      <dgm:spPr/>
      <dgm:t>
        <a:bodyPr/>
        <a:lstStyle/>
        <a:p>
          <a:endParaRPr lang="en-GB"/>
        </a:p>
      </dgm:t>
    </dgm:pt>
    <dgm:pt modelId="{9592CDBE-C261-4136-9CC2-8964C1A90395}" type="pres">
      <dgm:prSet presAssocID="{A3D1D064-7A7F-4C13-9C6E-9BF8F852BBAA}" presName="Name0" presStyleCnt="0">
        <dgm:presLayoutVars>
          <dgm:dir/>
          <dgm:animLvl val="lvl"/>
          <dgm:resizeHandles val="exact"/>
        </dgm:presLayoutVars>
      </dgm:prSet>
      <dgm:spPr/>
    </dgm:pt>
    <dgm:pt modelId="{2B926E2C-330B-4627-A265-9800605D9397}" type="pres">
      <dgm:prSet presAssocID="{FD51E667-BD5F-4776-A574-017CA18B8FA4}" presName="parTxOnly" presStyleLbl="node1" presStyleIdx="0" presStyleCnt="3">
        <dgm:presLayoutVars>
          <dgm:chMax val="0"/>
          <dgm:chPref val="0"/>
          <dgm:bulletEnabled val="1"/>
        </dgm:presLayoutVars>
      </dgm:prSet>
      <dgm:spPr/>
      <dgm:t>
        <a:bodyPr/>
        <a:lstStyle/>
        <a:p>
          <a:endParaRPr lang="en-GB"/>
        </a:p>
      </dgm:t>
    </dgm:pt>
    <dgm:pt modelId="{4E2C2679-FB14-4164-ACCA-8F96AC84F3F2}" type="pres">
      <dgm:prSet presAssocID="{C721C1F1-64F3-40D5-93B4-8186F95E2A40}" presName="parTxOnlySpace" presStyleCnt="0"/>
      <dgm:spPr/>
    </dgm:pt>
    <dgm:pt modelId="{E2552997-1D06-4064-8AE0-14C94F56CD7B}" type="pres">
      <dgm:prSet presAssocID="{40B0BEE7-757F-47F7-9934-69FECFFDAE7F}" presName="parTxOnly" presStyleLbl="node1" presStyleIdx="1" presStyleCnt="3">
        <dgm:presLayoutVars>
          <dgm:chMax val="0"/>
          <dgm:chPref val="0"/>
          <dgm:bulletEnabled val="1"/>
        </dgm:presLayoutVars>
      </dgm:prSet>
      <dgm:spPr/>
      <dgm:t>
        <a:bodyPr/>
        <a:lstStyle/>
        <a:p>
          <a:endParaRPr lang="en-GB"/>
        </a:p>
      </dgm:t>
    </dgm:pt>
    <dgm:pt modelId="{E0B398DE-B1B5-48AD-8899-454F2E76318B}" type="pres">
      <dgm:prSet presAssocID="{F460DFB0-DFDA-47A0-BEB8-F2475249F4EE}" presName="parTxOnlySpace" presStyleCnt="0"/>
      <dgm:spPr/>
    </dgm:pt>
    <dgm:pt modelId="{50221B8F-522D-458D-B152-C8D94452BE7C}" type="pres">
      <dgm:prSet presAssocID="{04644ADF-C8E6-41ED-A2B7-75B7289AF483}" presName="parTxOnly" presStyleLbl="node1" presStyleIdx="2" presStyleCnt="3">
        <dgm:presLayoutVars>
          <dgm:chMax val="0"/>
          <dgm:chPref val="0"/>
          <dgm:bulletEnabled val="1"/>
        </dgm:presLayoutVars>
      </dgm:prSet>
      <dgm:spPr/>
      <dgm:t>
        <a:bodyPr/>
        <a:lstStyle/>
        <a:p>
          <a:endParaRPr lang="en-GB"/>
        </a:p>
      </dgm:t>
    </dgm:pt>
  </dgm:ptLst>
  <dgm:cxnLst>
    <dgm:cxn modelId="{0F489AF0-35EC-497E-A0A6-22FBFC3624A5}" type="presOf" srcId="{FD51E667-BD5F-4776-A574-017CA18B8FA4}" destId="{2B926E2C-330B-4627-A265-9800605D9397}" srcOrd="0" destOrd="0" presId="urn:microsoft.com/office/officeart/2005/8/layout/chevron1"/>
    <dgm:cxn modelId="{473A9907-79AB-4DE7-B11E-DC01EE417235}" type="presOf" srcId="{A3D1D064-7A7F-4C13-9C6E-9BF8F852BBAA}" destId="{9592CDBE-C261-4136-9CC2-8964C1A90395}" srcOrd="0" destOrd="0" presId="urn:microsoft.com/office/officeart/2005/8/layout/chevron1"/>
    <dgm:cxn modelId="{E66035FA-B667-4ECC-8C1D-6C241FC5FF17}" type="presOf" srcId="{40B0BEE7-757F-47F7-9934-69FECFFDAE7F}" destId="{E2552997-1D06-4064-8AE0-14C94F56CD7B}" srcOrd="0" destOrd="0" presId="urn:microsoft.com/office/officeart/2005/8/layout/chevron1"/>
    <dgm:cxn modelId="{8D9C4263-E320-4822-BD05-514169B28260}" srcId="{A3D1D064-7A7F-4C13-9C6E-9BF8F852BBAA}" destId="{40B0BEE7-757F-47F7-9934-69FECFFDAE7F}" srcOrd="1" destOrd="0" parTransId="{EAF0903D-7D34-44C0-B683-439187B1ADA0}" sibTransId="{F460DFB0-DFDA-47A0-BEB8-F2475249F4EE}"/>
    <dgm:cxn modelId="{0C0362EF-0501-4938-9F08-218B597B3C7A}" srcId="{A3D1D064-7A7F-4C13-9C6E-9BF8F852BBAA}" destId="{FD51E667-BD5F-4776-A574-017CA18B8FA4}" srcOrd="0" destOrd="0" parTransId="{64D293B0-7789-45DA-BBCE-90A3FE87B9A4}" sibTransId="{C721C1F1-64F3-40D5-93B4-8186F95E2A40}"/>
    <dgm:cxn modelId="{5420022D-5C42-4F2D-B5F7-46DDFA9615F1}" type="presOf" srcId="{04644ADF-C8E6-41ED-A2B7-75B7289AF483}" destId="{50221B8F-522D-458D-B152-C8D94452BE7C}" srcOrd="0" destOrd="0" presId="urn:microsoft.com/office/officeart/2005/8/layout/chevron1"/>
    <dgm:cxn modelId="{4E03D999-FE4B-4E4F-B545-2EB7C83994DD}" srcId="{A3D1D064-7A7F-4C13-9C6E-9BF8F852BBAA}" destId="{04644ADF-C8E6-41ED-A2B7-75B7289AF483}" srcOrd="2" destOrd="0" parTransId="{719E0DCC-B9B9-4633-949D-5564A65DCEB6}" sibTransId="{EAC11338-DBCD-4BF2-8502-E0A1EA649192}"/>
    <dgm:cxn modelId="{4D160492-D6B8-4BCB-AC18-80839E5C4BB1}" type="presParOf" srcId="{9592CDBE-C261-4136-9CC2-8964C1A90395}" destId="{2B926E2C-330B-4627-A265-9800605D9397}" srcOrd="0" destOrd="0" presId="urn:microsoft.com/office/officeart/2005/8/layout/chevron1"/>
    <dgm:cxn modelId="{40121927-89A4-429F-AC91-30B0DDEEE6FF}" type="presParOf" srcId="{9592CDBE-C261-4136-9CC2-8964C1A90395}" destId="{4E2C2679-FB14-4164-ACCA-8F96AC84F3F2}" srcOrd="1" destOrd="0" presId="urn:microsoft.com/office/officeart/2005/8/layout/chevron1"/>
    <dgm:cxn modelId="{9F1F13DA-3EAA-43AD-983A-38D5D68C8B7E}" type="presParOf" srcId="{9592CDBE-C261-4136-9CC2-8964C1A90395}" destId="{E2552997-1D06-4064-8AE0-14C94F56CD7B}" srcOrd="2" destOrd="0" presId="urn:microsoft.com/office/officeart/2005/8/layout/chevron1"/>
    <dgm:cxn modelId="{4B9DB43D-F6EF-4E53-B6F3-9915E049CEAB}" type="presParOf" srcId="{9592CDBE-C261-4136-9CC2-8964C1A90395}" destId="{E0B398DE-B1B5-48AD-8899-454F2E76318B}" srcOrd="3" destOrd="0" presId="urn:microsoft.com/office/officeart/2005/8/layout/chevron1"/>
    <dgm:cxn modelId="{ED7A240C-E512-48D5-81A9-F9852E8FB08F}" type="presParOf" srcId="{9592CDBE-C261-4136-9CC2-8964C1A90395}" destId="{50221B8F-522D-458D-B152-C8D94452BE7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8B010A-01B5-4422-AE56-FFBDCA1D282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2C45C2F0-7291-4048-AFF7-8478E57349BD}">
      <dgm:prSet phldrT="[Text]" custT="1"/>
      <dgm:spPr/>
      <dgm:t>
        <a:bodyPr/>
        <a:lstStyle/>
        <a:p>
          <a:r>
            <a:rPr lang="fr-BE" sz="1800" b="1" smtClean="0">
              <a:solidFill>
                <a:srgbClr val="0070C0"/>
              </a:solidFill>
              <a:latin typeface="Verdana" panose="020B0604030504040204" pitchFamily="34" charset="0"/>
              <a:ea typeface="Verdana" panose="020B0604030504040204" pitchFamily="34" charset="0"/>
              <a:cs typeface="Verdana" panose="020B0604030504040204" pitchFamily="34" charset="0"/>
            </a:rPr>
            <a:t>Tuân thủ các quy định</a:t>
          </a:r>
          <a:endParaRPr lang="en-GB" sz="1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dgm:t>
    </dgm:pt>
    <dgm:pt modelId="{1AED69CE-E401-49DA-AA52-CF2FFD32DA48}" type="parTrans" cxnId="{4D0F2FD3-E6F0-4F03-9067-9E5658FF909A}">
      <dgm:prSet/>
      <dgm:spPr/>
      <dgm:t>
        <a:bodyPr/>
        <a:lstStyle/>
        <a:p>
          <a:endParaRPr lang="en-GB"/>
        </a:p>
      </dgm:t>
    </dgm:pt>
    <dgm:pt modelId="{D5149B43-9CB5-4D35-8133-CB71C26262DA}" type="sibTrans" cxnId="{4D0F2FD3-E6F0-4F03-9067-9E5658FF909A}">
      <dgm:prSet/>
      <dgm:spPr/>
      <dgm:t>
        <a:bodyPr/>
        <a:lstStyle/>
        <a:p>
          <a:endParaRPr lang="en-GB"/>
        </a:p>
      </dgm:t>
    </dgm:pt>
    <dgm:pt modelId="{0EFF5B81-EA80-423D-BE2B-8A70D21DE772}">
      <dgm:prSet phldrT="[Text]" custT="1"/>
      <dgm:spPr/>
      <dgm:t>
        <a:bodyPr/>
        <a:lstStyle/>
        <a:p>
          <a:r>
            <a:rPr lang="fr-BE" sz="1800" b="1" smtClean="0">
              <a:solidFill>
                <a:srgbClr val="0070C0"/>
              </a:solidFill>
              <a:latin typeface="Verdana" panose="020B0604030504040204" pitchFamily="34" charset="0"/>
              <a:ea typeface="Verdana" panose="020B0604030504040204" pitchFamily="34" charset="0"/>
              <a:cs typeface="Verdana" panose="020B0604030504040204" pitchFamily="34" charset="0"/>
            </a:rPr>
            <a:t>Tìm nguồn cung</a:t>
          </a:r>
          <a:endParaRPr lang="fr-BE" sz="18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fr-BE" sz="1800" b="1" smtClean="0">
              <a:solidFill>
                <a:srgbClr val="0070C0"/>
              </a:solidFill>
              <a:latin typeface="Verdana" panose="020B0604030504040204" pitchFamily="34" charset="0"/>
              <a:ea typeface="Verdana" panose="020B0604030504040204" pitchFamily="34" charset="0"/>
              <a:cs typeface="Verdana" panose="020B0604030504040204" pitchFamily="34" charset="0"/>
            </a:rPr>
            <a:t>Năng lực cạnh tranh</a:t>
          </a:r>
          <a:endParaRPr lang="en-GB" sz="1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dgm:t>
    </dgm:pt>
    <dgm:pt modelId="{85FD60A3-C03C-4E2E-8039-3999FCE963F1}" type="parTrans" cxnId="{1E5E33D8-26F8-45C7-B7C4-1D46035F4ED4}">
      <dgm:prSet/>
      <dgm:spPr/>
      <dgm:t>
        <a:bodyPr/>
        <a:lstStyle/>
        <a:p>
          <a:endParaRPr lang="en-GB"/>
        </a:p>
      </dgm:t>
    </dgm:pt>
    <dgm:pt modelId="{2B1BF50E-38A0-4B42-94B6-9938DF5B15F4}" type="sibTrans" cxnId="{1E5E33D8-26F8-45C7-B7C4-1D46035F4ED4}">
      <dgm:prSet/>
      <dgm:spPr/>
      <dgm:t>
        <a:bodyPr/>
        <a:lstStyle/>
        <a:p>
          <a:endParaRPr lang="en-GB"/>
        </a:p>
      </dgm:t>
    </dgm:pt>
    <dgm:pt modelId="{1AB7A4B3-0DAC-43A7-8AD9-EDA66E8933F7}">
      <dgm:prSet phldrT="[Text]" custT="1"/>
      <dgm:spPr/>
      <dgm:t>
        <a:bodyPr/>
        <a:lstStyle/>
        <a:p>
          <a:r>
            <a:rPr lang="en-US" sz="1800" b="1" smtClean="0">
              <a:solidFill>
                <a:srgbClr val="0070C0"/>
              </a:solidFill>
              <a:latin typeface="Verdana" panose="020B0604030504040204" pitchFamily="34" charset="0"/>
              <a:ea typeface="Verdana" panose="020B0604030504040204" pitchFamily="34" charset="0"/>
              <a:cs typeface="Verdana" panose="020B0604030504040204" pitchFamily="34" charset="0"/>
            </a:rPr>
            <a:t>Hình ảnh</a:t>
          </a:r>
        </a:p>
        <a:p>
          <a:r>
            <a:rPr lang="en-US" sz="1800" b="1" smtClean="0">
              <a:solidFill>
                <a:srgbClr val="0070C0"/>
              </a:solidFill>
              <a:latin typeface="Verdana" panose="020B0604030504040204" pitchFamily="34" charset="0"/>
              <a:ea typeface="Verdana" panose="020B0604030504040204" pitchFamily="34" charset="0"/>
              <a:cs typeface="Verdana" panose="020B0604030504040204" pitchFamily="34" charset="0"/>
            </a:rPr>
            <a:t>Uy tín</a:t>
          </a:r>
          <a:endParaRPr lang="en-GB" sz="1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dgm:t>
    </dgm:pt>
    <dgm:pt modelId="{8AA373A1-6A04-4215-BDD6-5B6A788BBFF7}" type="parTrans" cxnId="{D8F5AB20-7994-4086-9424-94E37D1282D0}">
      <dgm:prSet/>
      <dgm:spPr/>
      <dgm:t>
        <a:bodyPr/>
        <a:lstStyle/>
        <a:p>
          <a:endParaRPr lang="en-GB"/>
        </a:p>
      </dgm:t>
    </dgm:pt>
    <dgm:pt modelId="{3FACA973-A098-4162-B4CA-0CFACA7BD051}" type="sibTrans" cxnId="{D8F5AB20-7994-4086-9424-94E37D1282D0}">
      <dgm:prSet/>
      <dgm:spPr/>
      <dgm:t>
        <a:bodyPr/>
        <a:lstStyle/>
        <a:p>
          <a:endParaRPr lang="en-GB"/>
        </a:p>
      </dgm:t>
    </dgm:pt>
    <dgm:pt modelId="{58B665B2-9F0A-4B88-A480-7CE8BF4BF185}" type="pres">
      <dgm:prSet presAssocID="{108B010A-01B5-4422-AE56-FFBDCA1D2826}" presName="arrowDiagram" presStyleCnt="0">
        <dgm:presLayoutVars>
          <dgm:chMax val="5"/>
          <dgm:dir/>
          <dgm:resizeHandles val="exact"/>
        </dgm:presLayoutVars>
      </dgm:prSet>
      <dgm:spPr/>
      <dgm:t>
        <a:bodyPr/>
        <a:lstStyle/>
        <a:p>
          <a:endParaRPr lang="en-GB"/>
        </a:p>
      </dgm:t>
    </dgm:pt>
    <dgm:pt modelId="{B645759E-0659-444A-980D-5062A8511FCB}" type="pres">
      <dgm:prSet presAssocID="{108B010A-01B5-4422-AE56-FFBDCA1D2826}" presName="arrow" presStyleLbl="bgShp" presStyleIdx="0" presStyleCnt="1" custScaleX="69496"/>
      <dgm:spPr>
        <a:solidFill>
          <a:schemeClr val="accent1">
            <a:lumMod val="20000"/>
            <a:lumOff val="80000"/>
          </a:schemeClr>
        </a:solidFill>
      </dgm:spPr>
    </dgm:pt>
    <dgm:pt modelId="{7EA460B5-8930-461D-A0DE-E92C8B25162C}" type="pres">
      <dgm:prSet presAssocID="{108B010A-01B5-4422-AE56-FFBDCA1D2826}" presName="arrowDiagram3" presStyleCnt="0"/>
      <dgm:spPr/>
    </dgm:pt>
    <dgm:pt modelId="{8A550C3A-F661-403E-80ED-78AA78C88E89}" type="pres">
      <dgm:prSet presAssocID="{2C45C2F0-7291-4048-AFF7-8478E57349BD}" presName="bullet3a" presStyleLbl="node1" presStyleIdx="0" presStyleCnt="3" custLinFactX="162972" custLinFactNeighborX="200000" custLinFactNeighborY="81756"/>
      <dgm:spPr/>
    </dgm:pt>
    <dgm:pt modelId="{1289136C-C0AD-4E7D-8EDA-5CC12E79E5B3}" type="pres">
      <dgm:prSet presAssocID="{2C45C2F0-7291-4048-AFF7-8478E57349BD}" presName="textBox3a" presStyleLbl="revTx" presStyleIdx="0" presStyleCnt="3" custScaleX="124496" custScaleY="72318" custLinFactNeighborX="59391" custLinFactNeighborY="2386">
        <dgm:presLayoutVars>
          <dgm:bulletEnabled val="1"/>
        </dgm:presLayoutVars>
      </dgm:prSet>
      <dgm:spPr/>
      <dgm:t>
        <a:bodyPr/>
        <a:lstStyle/>
        <a:p>
          <a:endParaRPr lang="en-GB"/>
        </a:p>
      </dgm:t>
    </dgm:pt>
    <dgm:pt modelId="{9C6E1BE5-1417-4C6A-B4D6-CCC9462DB5CE}" type="pres">
      <dgm:prSet presAssocID="{0EFF5B81-EA80-423D-BE2B-8A70D21DE772}" presName="bullet3b" presStyleLbl="node1" presStyleIdx="1" presStyleCnt="3" custLinFactNeighborX="-18747" custLinFactNeighborY="70717"/>
      <dgm:spPr/>
    </dgm:pt>
    <dgm:pt modelId="{6B1736FA-D98A-4ACF-8FD4-5E6938ED152E}" type="pres">
      <dgm:prSet presAssocID="{0EFF5B81-EA80-423D-BE2B-8A70D21DE772}" presName="textBox3b" presStyleLbl="revTx" presStyleIdx="1" presStyleCnt="3" custScaleX="171929" custScaleY="19969" custLinFactNeighborX="35659" custLinFactNeighborY="-20288">
        <dgm:presLayoutVars>
          <dgm:bulletEnabled val="1"/>
        </dgm:presLayoutVars>
      </dgm:prSet>
      <dgm:spPr/>
      <dgm:t>
        <a:bodyPr/>
        <a:lstStyle/>
        <a:p>
          <a:endParaRPr lang="en-GB"/>
        </a:p>
      </dgm:t>
    </dgm:pt>
    <dgm:pt modelId="{7694DBA8-51DD-4B29-8415-FDCF883BFF8E}" type="pres">
      <dgm:prSet presAssocID="{1AB7A4B3-0DAC-43A7-8AD9-EDA66E8933F7}" presName="bullet3c" presStyleLbl="node1" presStyleIdx="2" presStyleCnt="3" custLinFactNeighborX="-924" custLinFactNeighborY="-48937"/>
      <dgm:spPr/>
    </dgm:pt>
    <dgm:pt modelId="{49C5C37B-8434-4DA2-96B5-60B86E7A9C7F}" type="pres">
      <dgm:prSet presAssocID="{1AB7A4B3-0DAC-43A7-8AD9-EDA66E8933F7}" presName="textBox3c" presStyleLbl="revTx" presStyleIdx="2" presStyleCnt="3" custLinFactNeighborX="-11718" custLinFactNeighborY="8705">
        <dgm:presLayoutVars>
          <dgm:bulletEnabled val="1"/>
        </dgm:presLayoutVars>
      </dgm:prSet>
      <dgm:spPr/>
      <dgm:t>
        <a:bodyPr/>
        <a:lstStyle/>
        <a:p>
          <a:endParaRPr lang="en-GB"/>
        </a:p>
      </dgm:t>
    </dgm:pt>
  </dgm:ptLst>
  <dgm:cxnLst>
    <dgm:cxn modelId="{4D0F2FD3-E6F0-4F03-9067-9E5658FF909A}" srcId="{108B010A-01B5-4422-AE56-FFBDCA1D2826}" destId="{2C45C2F0-7291-4048-AFF7-8478E57349BD}" srcOrd="0" destOrd="0" parTransId="{1AED69CE-E401-49DA-AA52-CF2FFD32DA48}" sibTransId="{D5149B43-9CB5-4D35-8133-CB71C26262DA}"/>
    <dgm:cxn modelId="{8D5CB3C0-E0B2-4445-9794-3A6AF3686D73}" type="presOf" srcId="{1AB7A4B3-0DAC-43A7-8AD9-EDA66E8933F7}" destId="{49C5C37B-8434-4DA2-96B5-60B86E7A9C7F}" srcOrd="0" destOrd="0" presId="urn:microsoft.com/office/officeart/2005/8/layout/arrow2"/>
    <dgm:cxn modelId="{1E5E33D8-26F8-45C7-B7C4-1D46035F4ED4}" srcId="{108B010A-01B5-4422-AE56-FFBDCA1D2826}" destId="{0EFF5B81-EA80-423D-BE2B-8A70D21DE772}" srcOrd="1" destOrd="0" parTransId="{85FD60A3-C03C-4E2E-8039-3999FCE963F1}" sibTransId="{2B1BF50E-38A0-4B42-94B6-9938DF5B15F4}"/>
    <dgm:cxn modelId="{C5FB9287-BBEB-4AA4-897A-B8F1DD1F4823}" type="presOf" srcId="{108B010A-01B5-4422-AE56-FFBDCA1D2826}" destId="{58B665B2-9F0A-4B88-A480-7CE8BF4BF185}" srcOrd="0" destOrd="0" presId="urn:microsoft.com/office/officeart/2005/8/layout/arrow2"/>
    <dgm:cxn modelId="{D8F5AB20-7994-4086-9424-94E37D1282D0}" srcId="{108B010A-01B5-4422-AE56-FFBDCA1D2826}" destId="{1AB7A4B3-0DAC-43A7-8AD9-EDA66E8933F7}" srcOrd="2" destOrd="0" parTransId="{8AA373A1-6A04-4215-BDD6-5B6A788BBFF7}" sibTransId="{3FACA973-A098-4162-B4CA-0CFACA7BD051}"/>
    <dgm:cxn modelId="{CAC8542D-B1BE-4FEA-A60E-B13F1596ED59}" type="presOf" srcId="{2C45C2F0-7291-4048-AFF7-8478E57349BD}" destId="{1289136C-C0AD-4E7D-8EDA-5CC12E79E5B3}" srcOrd="0" destOrd="0" presId="urn:microsoft.com/office/officeart/2005/8/layout/arrow2"/>
    <dgm:cxn modelId="{37BAEB02-CA5A-4DB5-8BF2-2E957D5B89D5}" type="presOf" srcId="{0EFF5B81-EA80-423D-BE2B-8A70D21DE772}" destId="{6B1736FA-D98A-4ACF-8FD4-5E6938ED152E}" srcOrd="0" destOrd="0" presId="urn:microsoft.com/office/officeart/2005/8/layout/arrow2"/>
    <dgm:cxn modelId="{C1EEE0B1-4C7C-468A-9C8B-0BD62C883E23}" type="presParOf" srcId="{58B665B2-9F0A-4B88-A480-7CE8BF4BF185}" destId="{B645759E-0659-444A-980D-5062A8511FCB}" srcOrd="0" destOrd="0" presId="urn:microsoft.com/office/officeart/2005/8/layout/arrow2"/>
    <dgm:cxn modelId="{62FA4435-A9A3-4865-BF66-C1E6B1A6CC16}" type="presParOf" srcId="{58B665B2-9F0A-4B88-A480-7CE8BF4BF185}" destId="{7EA460B5-8930-461D-A0DE-E92C8B25162C}" srcOrd="1" destOrd="0" presId="urn:microsoft.com/office/officeart/2005/8/layout/arrow2"/>
    <dgm:cxn modelId="{71416BCC-2E44-4A5A-BB1A-DD60785A44A3}" type="presParOf" srcId="{7EA460B5-8930-461D-A0DE-E92C8B25162C}" destId="{8A550C3A-F661-403E-80ED-78AA78C88E89}" srcOrd="0" destOrd="0" presId="urn:microsoft.com/office/officeart/2005/8/layout/arrow2"/>
    <dgm:cxn modelId="{37622A6D-D7BC-4642-8FB5-E40399776AAF}" type="presParOf" srcId="{7EA460B5-8930-461D-A0DE-E92C8B25162C}" destId="{1289136C-C0AD-4E7D-8EDA-5CC12E79E5B3}" srcOrd="1" destOrd="0" presId="urn:microsoft.com/office/officeart/2005/8/layout/arrow2"/>
    <dgm:cxn modelId="{08417981-CCAF-4E65-AD0D-163FEA69F2F9}" type="presParOf" srcId="{7EA460B5-8930-461D-A0DE-E92C8B25162C}" destId="{9C6E1BE5-1417-4C6A-B4D6-CCC9462DB5CE}" srcOrd="2" destOrd="0" presId="urn:microsoft.com/office/officeart/2005/8/layout/arrow2"/>
    <dgm:cxn modelId="{28A3C7F9-93DA-42BF-BCDC-DF76BF0F5F93}" type="presParOf" srcId="{7EA460B5-8930-461D-A0DE-E92C8B25162C}" destId="{6B1736FA-D98A-4ACF-8FD4-5E6938ED152E}" srcOrd="3" destOrd="0" presId="urn:microsoft.com/office/officeart/2005/8/layout/arrow2"/>
    <dgm:cxn modelId="{561D26E3-FCE8-4052-9157-AD5EBF055B52}" type="presParOf" srcId="{7EA460B5-8930-461D-A0DE-E92C8B25162C}" destId="{7694DBA8-51DD-4B29-8415-FDCF883BFF8E}" srcOrd="4" destOrd="0" presId="urn:microsoft.com/office/officeart/2005/8/layout/arrow2"/>
    <dgm:cxn modelId="{F7ED3FB6-273F-4535-9863-C711FA4CE647}" type="presParOf" srcId="{7EA460B5-8930-461D-A0DE-E92C8B25162C}" destId="{49C5C37B-8434-4DA2-96B5-60B86E7A9C7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BA7D32-EE4F-4147-BD05-22190FEE4213}" type="doc">
      <dgm:prSet loTypeId="urn:microsoft.com/office/officeart/2008/layout/RadialCluster" loCatId="relationship" qsTypeId="urn:microsoft.com/office/officeart/2005/8/quickstyle/simple2" qsCatId="simple" csTypeId="urn:microsoft.com/office/officeart/2005/8/colors/accent6_1" csCatId="accent6" phldr="1"/>
      <dgm:spPr/>
      <dgm:t>
        <a:bodyPr/>
        <a:lstStyle/>
        <a:p>
          <a:endParaRPr lang="en-GB"/>
        </a:p>
      </dgm:t>
    </dgm:pt>
    <dgm:pt modelId="{78EFF10C-5A27-476F-9D27-1BB6581D8D79}">
      <dgm:prSet phldrT="[Text]" custT="1"/>
      <dgm:spPr>
        <a:solidFill>
          <a:schemeClr val="bg2">
            <a:lumMod val="20000"/>
            <a:lumOff val="80000"/>
          </a:schemeClr>
        </a:solidFill>
      </dgm:spPr>
      <dgm:t>
        <a:bodyPr/>
        <a:lstStyle/>
        <a:p>
          <a:r>
            <a:rPr lang="es-ES_tradnl" sz="4000" b="1" smtClean="0">
              <a:solidFill>
                <a:schemeClr val="accent6">
                  <a:lumMod val="75000"/>
                </a:schemeClr>
              </a:solidFill>
            </a:rPr>
            <a:t>FTA</a:t>
          </a:r>
          <a:endParaRPr lang="en-GB" sz="4000" b="1">
            <a:solidFill>
              <a:schemeClr val="accent6">
                <a:lumMod val="75000"/>
              </a:schemeClr>
            </a:solidFill>
          </a:endParaRPr>
        </a:p>
      </dgm:t>
    </dgm:pt>
    <dgm:pt modelId="{87E1A6DD-BF3F-4248-9002-FBFE7740C066}" type="parTrans" cxnId="{3A34A09E-933F-4CCF-9AD2-08136325EB7B}">
      <dgm:prSet/>
      <dgm:spPr/>
      <dgm:t>
        <a:bodyPr/>
        <a:lstStyle/>
        <a:p>
          <a:endParaRPr lang="en-GB"/>
        </a:p>
      </dgm:t>
    </dgm:pt>
    <dgm:pt modelId="{2047A2D9-9DFD-4A58-BFF7-4D6189E0A146}" type="sibTrans" cxnId="{3A34A09E-933F-4CCF-9AD2-08136325EB7B}">
      <dgm:prSet/>
      <dgm:spPr/>
      <dgm:t>
        <a:bodyPr/>
        <a:lstStyle/>
        <a:p>
          <a:endParaRPr lang="en-GB"/>
        </a:p>
      </dgm:t>
    </dgm:pt>
    <dgm:pt modelId="{460DF35A-4A95-4948-B524-CC45C369D1E1}">
      <dgm:prSet phldrT="[Text]" custT="1"/>
      <dgm:spPr/>
      <dgm:t>
        <a:bodyPr/>
        <a:lstStyle/>
        <a:p>
          <a:r>
            <a:rPr lang="es-ES_tradnl" sz="1800" b="1" smtClean="0">
              <a:solidFill>
                <a:schemeClr val="accent6">
                  <a:lumMod val="75000"/>
                </a:schemeClr>
              </a:solidFill>
            </a:rPr>
            <a:t>Khung khổ pháp lý-các quy định minh bạch</a:t>
          </a:r>
          <a:endParaRPr lang="en-GB" sz="1800" b="1">
            <a:solidFill>
              <a:schemeClr val="accent6">
                <a:lumMod val="75000"/>
              </a:schemeClr>
            </a:solidFill>
          </a:endParaRPr>
        </a:p>
      </dgm:t>
    </dgm:pt>
    <dgm:pt modelId="{DC668A89-3EB2-400A-83A3-93414B41A507}" type="parTrans" cxnId="{3F5B519B-A9B2-4BFC-BC4D-192461D63209}">
      <dgm:prSet/>
      <dgm:spPr/>
      <dgm:t>
        <a:bodyPr/>
        <a:lstStyle/>
        <a:p>
          <a:endParaRPr lang="en-GB"/>
        </a:p>
      </dgm:t>
    </dgm:pt>
    <dgm:pt modelId="{09038B17-DC86-49D6-A5E5-1DE720F94B50}" type="sibTrans" cxnId="{3F5B519B-A9B2-4BFC-BC4D-192461D63209}">
      <dgm:prSet/>
      <dgm:spPr/>
      <dgm:t>
        <a:bodyPr/>
        <a:lstStyle/>
        <a:p>
          <a:endParaRPr lang="en-GB"/>
        </a:p>
      </dgm:t>
    </dgm:pt>
    <dgm:pt modelId="{7D68BCC7-A56E-48E0-9DD7-F5EDB281DE24}">
      <dgm:prSet phldrT="[Text]" custT="1"/>
      <dgm:spPr/>
      <dgm:t>
        <a:bodyPr/>
        <a:lstStyle/>
        <a:p>
          <a:r>
            <a:rPr lang="fr-BE" sz="1800" b="1" smtClean="0">
              <a:solidFill>
                <a:schemeClr val="accent6">
                  <a:lumMod val="75000"/>
                </a:schemeClr>
              </a:solidFill>
            </a:rPr>
            <a:t>FDI – các liên minh chiến lược/đổi mới sáng tạo</a:t>
          </a:r>
          <a:endParaRPr lang="en-GB" sz="1800" b="1">
            <a:solidFill>
              <a:schemeClr val="accent6">
                <a:lumMod val="75000"/>
              </a:schemeClr>
            </a:solidFill>
          </a:endParaRPr>
        </a:p>
      </dgm:t>
    </dgm:pt>
    <dgm:pt modelId="{63A21C37-DFF9-4326-AF10-938A403E1017}" type="parTrans" cxnId="{956F3737-52C9-4D01-BA4B-428551EC383A}">
      <dgm:prSet/>
      <dgm:spPr/>
      <dgm:t>
        <a:bodyPr/>
        <a:lstStyle/>
        <a:p>
          <a:endParaRPr lang="en-GB"/>
        </a:p>
      </dgm:t>
    </dgm:pt>
    <dgm:pt modelId="{A2C02CAD-44C1-41CA-8BA8-D4C70DC8B6EF}" type="sibTrans" cxnId="{956F3737-52C9-4D01-BA4B-428551EC383A}">
      <dgm:prSet/>
      <dgm:spPr/>
      <dgm:t>
        <a:bodyPr/>
        <a:lstStyle/>
        <a:p>
          <a:endParaRPr lang="en-GB"/>
        </a:p>
      </dgm:t>
    </dgm:pt>
    <dgm:pt modelId="{743E40B4-6EA0-44FB-9344-C066B843D814}">
      <dgm:prSet custT="1"/>
      <dgm:spPr>
        <a:solidFill>
          <a:schemeClr val="accent6">
            <a:lumMod val="20000"/>
            <a:lumOff val="80000"/>
          </a:schemeClr>
        </a:solidFill>
      </dgm:spPr>
      <dgm:t>
        <a:bodyPr/>
        <a:lstStyle/>
        <a:p>
          <a:r>
            <a:rPr lang="fr-BE" sz="1800" b="1" smtClean="0">
              <a:solidFill>
                <a:schemeClr val="accent6">
                  <a:lumMod val="75000"/>
                </a:schemeClr>
              </a:solidFill>
            </a:rPr>
            <a:t>Bảo hộ đầu tư</a:t>
          </a:r>
          <a:endParaRPr lang="en-GB" sz="1800" b="1">
            <a:solidFill>
              <a:schemeClr val="accent6">
                <a:lumMod val="75000"/>
              </a:schemeClr>
            </a:solidFill>
          </a:endParaRPr>
        </a:p>
      </dgm:t>
    </dgm:pt>
    <dgm:pt modelId="{98EC7DE5-DF00-45E8-ACB2-01BB234CA312}" type="parTrans" cxnId="{84A6FD89-97D1-4133-8B91-5172913B5436}">
      <dgm:prSet/>
      <dgm:spPr/>
      <dgm:t>
        <a:bodyPr/>
        <a:lstStyle/>
        <a:p>
          <a:endParaRPr lang="en-GB"/>
        </a:p>
      </dgm:t>
    </dgm:pt>
    <dgm:pt modelId="{515CC41A-232F-4C13-9A26-EA5701270206}" type="sibTrans" cxnId="{84A6FD89-97D1-4133-8B91-5172913B5436}">
      <dgm:prSet/>
      <dgm:spPr/>
      <dgm:t>
        <a:bodyPr/>
        <a:lstStyle/>
        <a:p>
          <a:endParaRPr lang="en-GB"/>
        </a:p>
      </dgm:t>
    </dgm:pt>
    <dgm:pt modelId="{DE272733-BBD0-42B9-879B-7A3388808F7B}">
      <dgm:prSet custT="1"/>
      <dgm:spPr>
        <a:solidFill>
          <a:schemeClr val="accent6">
            <a:lumMod val="20000"/>
            <a:lumOff val="80000"/>
          </a:schemeClr>
        </a:solidFill>
      </dgm:spPr>
      <dgm:t>
        <a:bodyPr/>
        <a:lstStyle/>
        <a:p>
          <a:r>
            <a:rPr lang="en-US" sz="1800" b="1" smtClean="0">
              <a:solidFill>
                <a:schemeClr val="accent6">
                  <a:lumMod val="75000"/>
                </a:schemeClr>
              </a:solidFill>
            </a:rPr>
            <a:t>Trung tâm của khu vực</a:t>
          </a:r>
          <a:endParaRPr lang="en-GB" sz="1800" b="1">
            <a:solidFill>
              <a:schemeClr val="accent6">
                <a:lumMod val="75000"/>
              </a:schemeClr>
            </a:solidFill>
          </a:endParaRPr>
        </a:p>
      </dgm:t>
    </dgm:pt>
    <dgm:pt modelId="{E33A7C3C-7E10-4F21-830B-1AFE77A5F3A3}" type="parTrans" cxnId="{6C442DFE-817E-4832-AF21-A072BE3A684B}">
      <dgm:prSet/>
      <dgm:spPr/>
      <dgm:t>
        <a:bodyPr/>
        <a:lstStyle/>
        <a:p>
          <a:endParaRPr lang="en-GB"/>
        </a:p>
      </dgm:t>
    </dgm:pt>
    <dgm:pt modelId="{F4C5F1D9-1B19-488F-9059-85D388C73BBE}" type="sibTrans" cxnId="{6C442DFE-817E-4832-AF21-A072BE3A684B}">
      <dgm:prSet/>
      <dgm:spPr/>
      <dgm:t>
        <a:bodyPr/>
        <a:lstStyle/>
        <a:p>
          <a:endParaRPr lang="en-GB"/>
        </a:p>
      </dgm:t>
    </dgm:pt>
    <dgm:pt modelId="{7DAC252F-0758-409C-A826-6647E3103C7C}">
      <dgm:prSet custT="1"/>
      <dgm:spPr>
        <a:solidFill>
          <a:schemeClr val="accent6">
            <a:lumMod val="20000"/>
            <a:lumOff val="80000"/>
          </a:schemeClr>
        </a:solidFill>
      </dgm:spPr>
      <dgm:t>
        <a:bodyPr/>
        <a:lstStyle/>
        <a:p>
          <a:r>
            <a:rPr lang="en-GB" sz="1800" b="1">
              <a:solidFill>
                <a:schemeClr val="accent6">
                  <a:lumMod val="75000"/>
                </a:schemeClr>
              </a:solidFill>
            </a:rPr>
            <a:t>Các DN nhỏ </a:t>
          </a:r>
          <a:r>
            <a:rPr lang="en-GB" sz="1800" b="1" smtClean="0">
              <a:solidFill>
                <a:schemeClr val="accent6">
                  <a:lumMod val="75000"/>
                </a:schemeClr>
              </a:solidFill>
            </a:rPr>
            <a:t/>
          </a:r>
          <a:br>
            <a:rPr lang="en-GB" sz="1800" b="1" smtClean="0">
              <a:solidFill>
                <a:schemeClr val="accent6">
                  <a:lumMod val="75000"/>
                </a:schemeClr>
              </a:solidFill>
            </a:rPr>
          </a:br>
          <a:r>
            <a:rPr lang="en-GB" sz="1800" b="1" smtClean="0">
              <a:solidFill>
                <a:schemeClr val="accent6">
                  <a:lumMod val="75000"/>
                </a:schemeClr>
              </a:solidFill>
            </a:rPr>
            <a:t>và vừa</a:t>
          </a:r>
          <a:endParaRPr lang="en-GB" sz="1800" b="1">
            <a:solidFill>
              <a:schemeClr val="accent6">
                <a:lumMod val="75000"/>
              </a:schemeClr>
            </a:solidFill>
          </a:endParaRPr>
        </a:p>
      </dgm:t>
    </dgm:pt>
    <dgm:pt modelId="{394A63D9-F765-4169-8415-D9464D9F8203}" type="parTrans" cxnId="{71E5A664-30E7-44A1-8FB8-9D3EE7720802}">
      <dgm:prSet/>
      <dgm:spPr/>
      <dgm:t>
        <a:bodyPr/>
        <a:lstStyle/>
        <a:p>
          <a:endParaRPr lang="en-GB"/>
        </a:p>
      </dgm:t>
    </dgm:pt>
    <dgm:pt modelId="{EAB45D89-EBB2-4884-933B-6796327251E6}" type="sibTrans" cxnId="{71E5A664-30E7-44A1-8FB8-9D3EE7720802}">
      <dgm:prSet/>
      <dgm:spPr/>
      <dgm:t>
        <a:bodyPr/>
        <a:lstStyle/>
        <a:p>
          <a:endParaRPr lang="en-GB"/>
        </a:p>
      </dgm:t>
    </dgm:pt>
    <dgm:pt modelId="{EFA79AC6-38EA-4CFC-B7FD-DC206FCCBC92}">
      <dgm:prSet custT="1"/>
      <dgm:spPr/>
      <dgm:t>
        <a:bodyPr/>
        <a:lstStyle/>
        <a:p>
          <a:r>
            <a:rPr lang="es-ES_tradnl" sz="1800" b="1" i="0" smtClean="0">
              <a:solidFill>
                <a:schemeClr val="accent6">
                  <a:lumMod val="75000"/>
                </a:schemeClr>
              </a:solidFill>
            </a:rPr>
            <a:t> Hình mẫu cho ASEAN</a:t>
          </a:r>
          <a:endParaRPr lang="en-GB" sz="1800" b="1" i="0">
            <a:solidFill>
              <a:schemeClr val="accent6">
                <a:lumMod val="75000"/>
              </a:schemeClr>
            </a:solidFill>
          </a:endParaRPr>
        </a:p>
      </dgm:t>
    </dgm:pt>
    <dgm:pt modelId="{DC311B3C-4134-4939-B54D-0B8009A312E9}" type="parTrans" cxnId="{69DC4CDC-F6E7-457B-A29F-3DF4B0C24E03}">
      <dgm:prSet/>
      <dgm:spPr/>
      <dgm:t>
        <a:bodyPr/>
        <a:lstStyle/>
        <a:p>
          <a:endParaRPr lang="en-GB"/>
        </a:p>
      </dgm:t>
    </dgm:pt>
    <dgm:pt modelId="{599B79CE-CBE2-4396-AF16-71C0CA3905CF}" type="sibTrans" cxnId="{69DC4CDC-F6E7-457B-A29F-3DF4B0C24E03}">
      <dgm:prSet/>
      <dgm:spPr/>
      <dgm:t>
        <a:bodyPr/>
        <a:lstStyle/>
        <a:p>
          <a:endParaRPr lang="en-GB"/>
        </a:p>
      </dgm:t>
    </dgm:pt>
    <dgm:pt modelId="{C3709982-7C2E-41F8-A1CD-FD21FACADD5D}">
      <dgm:prSet phldrT="[Text]" phldr="1"/>
      <dgm:spPr/>
      <dgm:t>
        <a:bodyPr/>
        <a:lstStyle/>
        <a:p>
          <a:endParaRPr lang="en-GB" dirty="0"/>
        </a:p>
      </dgm:t>
    </dgm:pt>
    <dgm:pt modelId="{099E91F5-0499-4169-B44F-8563CA5BB2EE}" type="sibTrans" cxnId="{0D7D7599-D5A9-4AEF-838F-73299C599CC0}">
      <dgm:prSet/>
      <dgm:spPr/>
      <dgm:t>
        <a:bodyPr/>
        <a:lstStyle/>
        <a:p>
          <a:endParaRPr lang="en-GB"/>
        </a:p>
      </dgm:t>
    </dgm:pt>
    <dgm:pt modelId="{2E7E85AF-FB86-4306-A952-EB7BA514831A}" type="parTrans" cxnId="{0D7D7599-D5A9-4AEF-838F-73299C599CC0}">
      <dgm:prSet/>
      <dgm:spPr/>
      <dgm:t>
        <a:bodyPr/>
        <a:lstStyle/>
        <a:p>
          <a:endParaRPr lang="en-GB"/>
        </a:p>
      </dgm:t>
    </dgm:pt>
    <dgm:pt modelId="{5DF51B1D-9EE4-4D0B-99B5-3F00081E0429}">
      <dgm:prSet phldrT="[Text]" custT="1"/>
      <dgm:spPr>
        <a:solidFill>
          <a:schemeClr val="accent6">
            <a:lumMod val="20000"/>
            <a:lumOff val="80000"/>
          </a:schemeClr>
        </a:solidFill>
      </dgm:spPr>
      <dgm:t>
        <a:bodyPr/>
        <a:lstStyle/>
        <a:p>
          <a:r>
            <a:rPr lang="en-GB" sz="1800" b="1">
              <a:solidFill>
                <a:schemeClr val="accent6">
                  <a:lumMod val="75000"/>
                </a:schemeClr>
              </a:solidFill>
            </a:rPr>
            <a:t>Giá trị gia tăng</a:t>
          </a:r>
        </a:p>
      </dgm:t>
    </dgm:pt>
    <dgm:pt modelId="{4AA15CD4-6B78-4408-8220-BFA3E47A63E3}" type="parTrans" cxnId="{2987E537-EF8B-408E-80CC-80E945E29328}">
      <dgm:prSet/>
      <dgm:spPr/>
      <dgm:t>
        <a:bodyPr/>
        <a:lstStyle/>
        <a:p>
          <a:endParaRPr lang="en-GB"/>
        </a:p>
      </dgm:t>
    </dgm:pt>
    <dgm:pt modelId="{6B36297E-09EC-4CD7-AEA1-2D7A6D73F701}" type="sibTrans" cxnId="{2987E537-EF8B-408E-80CC-80E945E29328}">
      <dgm:prSet/>
      <dgm:spPr/>
      <dgm:t>
        <a:bodyPr/>
        <a:lstStyle/>
        <a:p>
          <a:endParaRPr lang="en-GB"/>
        </a:p>
      </dgm:t>
    </dgm:pt>
    <dgm:pt modelId="{16FB368E-E49D-4A31-B667-FAA7354B2FD1}" type="pres">
      <dgm:prSet presAssocID="{16BA7D32-EE4F-4147-BD05-22190FEE4213}" presName="Name0" presStyleCnt="0">
        <dgm:presLayoutVars>
          <dgm:chMax val="1"/>
          <dgm:chPref val="1"/>
          <dgm:dir/>
          <dgm:animOne val="branch"/>
          <dgm:animLvl val="lvl"/>
        </dgm:presLayoutVars>
      </dgm:prSet>
      <dgm:spPr/>
      <dgm:t>
        <a:bodyPr/>
        <a:lstStyle/>
        <a:p>
          <a:endParaRPr lang="en-GB"/>
        </a:p>
      </dgm:t>
    </dgm:pt>
    <dgm:pt modelId="{BCA4A9B7-45F7-4975-A019-BF04FBEDAC83}" type="pres">
      <dgm:prSet presAssocID="{78EFF10C-5A27-476F-9D27-1BB6581D8D79}" presName="singleCycle" presStyleCnt="0"/>
      <dgm:spPr/>
    </dgm:pt>
    <dgm:pt modelId="{76B5BDA8-26C7-44C1-82F0-65CAD1E27643}" type="pres">
      <dgm:prSet presAssocID="{78EFF10C-5A27-476F-9D27-1BB6581D8D79}" presName="singleCenter" presStyleLbl="node1" presStyleIdx="0" presStyleCnt="8" custScaleX="124529" custScaleY="105489" custLinFactNeighborX="2194" custLinFactNeighborY="-553">
        <dgm:presLayoutVars>
          <dgm:chMax val="7"/>
          <dgm:chPref val="7"/>
        </dgm:presLayoutVars>
      </dgm:prSet>
      <dgm:spPr/>
      <dgm:t>
        <a:bodyPr/>
        <a:lstStyle/>
        <a:p>
          <a:endParaRPr lang="en-GB"/>
        </a:p>
      </dgm:t>
    </dgm:pt>
    <dgm:pt modelId="{A198C832-789C-4AA0-9ECA-B978177006E6}" type="pres">
      <dgm:prSet presAssocID="{DC668A89-3EB2-400A-83A3-93414B41A507}" presName="Name56" presStyleLbl="parChTrans1D2" presStyleIdx="0" presStyleCnt="7"/>
      <dgm:spPr/>
      <dgm:t>
        <a:bodyPr/>
        <a:lstStyle/>
        <a:p>
          <a:endParaRPr lang="en-GB"/>
        </a:p>
      </dgm:t>
    </dgm:pt>
    <dgm:pt modelId="{5D08F7D2-9962-4718-ADA5-03D978A74533}" type="pres">
      <dgm:prSet presAssocID="{460DF35A-4A95-4948-B524-CC45C369D1E1}" presName="text0" presStyleLbl="node1" presStyleIdx="1" presStyleCnt="8" custScaleX="181686" custScaleY="99004" custRadScaleRad="97926" custRadScaleInc="9987">
        <dgm:presLayoutVars>
          <dgm:bulletEnabled val="1"/>
        </dgm:presLayoutVars>
      </dgm:prSet>
      <dgm:spPr/>
      <dgm:t>
        <a:bodyPr/>
        <a:lstStyle/>
        <a:p>
          <a:endParaRPr lang="en-GB"/>
        </a:p>
      </dgm:t>
    </dgm:pt>
    <dgm:pt modelId="{51DC8B79-BE20-4C7C-BF84-ACC86BFD2124}" type="pres">
      <dgm:prSet presAssocID="{98EC7DE5-DF00-45E8-ACB2-01BB234CA312}" presName="Name56" presStyleLbl="parChTrans1D2" presStyleIdx="1" presStyleCnt="7"/>
      <dgm:spPr/>
      <dgm:t>
        <a:bodyPr/>
        <a:lstStyle/>
        <a:p>
          <a:endParaRPr lang="en-GB"/>
        </a:p>
      </dgm:t>
    </dgm:pt>
    <dgm:pt modelId="{7CC7E973-C8A2-4E5F-9FBE-EC7359C15A03}" type="pres">
      <dgm:prSet presAssocID="{743E40B4-6EA0-44FB-9344-C066B843D814}" presName="text0" presStyleLbl="node1" presStyleIdx="2" presStyleCnt="8" custScaleX="180231" custScaleY="99006" custRadScaleRad="165649" custRadScaleInc="34956">
        <dgm:presLayoutVars>
          <dgm:bulletEnabled val="1"/>
        </dgm:presLayoutVars>
      </dgm:prSet>
      <dgm:spPr/>
      <dgm:t>
        <a:bodyPr/>
        <a:lstStyle/>
        <a:p>
          <a:endParaRPr lang="en-GB"/>
        </a:p>
      </dgm:t>
    </dgm:pt>
    <dgm:pt modelId="{3A0C4868-F23C-4855-8179-8339119EAAA7}" type="pres">
      <dgm:prSet presAssocID="{DC311B3C-4134-4939-B54D-0B8009A312E9}" presName="Name56" presStyleLbl="parChTrans1D2" presStyleIdx="2" presStyleCnt="7"/>
      <dgm:spPr/>
      <dgm:t>
        <a:bodyPr/>
        <a:lstStyle/>
        <a:p>
          <a:endParaRPr lang="en-GB"/>
        </a:p>
      </dgm:t>
    </dgm:pt>
    <dgm:pt modelId="{8F0A054D-8067-410F-899A-46DE6058B0C0}" type="pres">
      <dgm:prSet presAssocID="{EFA79AC6-38EA-4CFC-B7FD-DC206FCCBC92}" presName="text0" presStyleLbl="node1" presStyleIdx="3" presStyleCnt="8" custScaleX="205449" custScaleY="119034" custRadScaleRad="143964" custRadScaleInc="-46474">
        <dgm:presLayoutVars>
          <dgm:bulletEnabled val="1"/>
        </dgm:presLayoutVars>
      </dgm:prSet>
      <dgm:spPr/>
      <dgm:t>
        <a:bodyPr/>
        <a:lstStyle/>
        <a:p>
          <a:endParaRPr lang="en-GB"/>
        </a:p>
      </dgm:t>
    </dgm:pt>
    <dgm:pt modelId="{F69ED7A2-B57C-4821-8D1F-A3A435A45AD8}" type="pres">
      <dgm:prSet presAssocID="{394A63D9-F765-4169-8415-D9464D9F8203}" presName="Name56" presStyleLbl="parChTrans1D2" presStyleIdx="3" presStyleCnt="7"/>
      <dgm:spPr/>
      <dgm:t>
        <a:bodyPr/>
        <a:lstStyle/>
        <a:p>
          <a:endParaRPr lang="en-GB"/>
        </a:p>
      </dgm:t>
    </dgm:pt>
    <dgm:pt modelId="{9A10C603-BC05-4937-A1BF-E12ED80637D2}" type="pres">
      <dgm:prSet presAssocID="{7DAC252F-0758-409C-A826-6647E3103C7C}" presName="text0" presStyleLbl="node1" presStyleIdx="4" presStyleCnt="8" custScaleX="174625" custScaleY="57812" custRadScaleRad="167743" custRadScaleInc="-142871">
        <dgm:presLayoutVars>
          <dgm:bulletEnabled val="1"/>
        </dgm:presLayoutVars>
      </dgm:prSet>
      <dgm:spPr/>
      <dgm:t>
        <a:bodyPr/>
        <a:lstStyle/>
        <a:p>
          <a:endParaRPr lang="en-GB"/>
        </a:p>
      </dgm:t>
    </dgm:pt>
    <dgm:pt modelId="{8A1FD718-9D16-441F-BE80-47C77DCAD27F}" type="pres">
      <dgm:prSet presAssocID="{E33A7C3C-7E10-4F21-830B-1AFE77A5F3A3}" presName="Name56" presStyleLbl="parChTrans1D2" presStyleIdx="4" presStyleCnt="7"/>
      <dgm:spPr/>
      <dgm:t>
        <a:bodyPr/>
        <a:lstStyle/>
        <a:p>
          <a:endParaRPr lang="en-GB"/>
        </a:p>
      </dgm:t>
    </dgm:pt>
    <dgm:pt modelId="{36136C5A-2F3F-4705-AFF2-A735899DDFC0}" type="pres">
      <dgm:prSet presAssocID="{DE272733-BBD0-42B9-879B-7A3388808F7B}" presName="text0" presStyleLbl="node1" presStyleIdx="5" presStyleCnt="8" custScaleX="187062" custScaleY="82090" custRadScaleRad="151960" custRadScaleInc="134478">
        <dgm:presLayoutVars>
          <dgm:bulletEnabled val="1"/>
        </dgm:presLayoutVars>
      </dgm:prSet>
      <dgm:spPr/>
      <dgm:t>
        <a:bodyPr/>
        <a:lstStyle/>
        <a:p>
          <a:endParaRPr lang="en-GB"/>
        </a:p>
      </dgm:t>
    </dgm:pt>
    <dgm:pt modelId="{D7AA8FB8-4D79-4688-9EFA-E555EFEC65D0}" type="pres">
      <dgm:prSet presAssocID="{63A21C37-DFF9-4326-AF10-938A403E1017}" presName="Name56" presStyleLbl="parChTrans1D2" presStyleIdx="5" presStyleCnt="7"/>
      <dgm:spPr/>
      <dgm:t>
        <a:bodyPr/>
        <a:lstStyle/>
        <a:p>
          <a:endParaRPr lang="en-GB"/>
        </a:p>
      </dgm:t>
    </dgm:pt>
    <dgm:pt modelId="{5109C60C-4796-4A2E-A768-785AF65CDA82}" type="pres">
      <dgm:prSet presAssocID="{7D68BCC7-A56E-48E0-9DD7-F5EDB281DE24}" presName="text0" presStyleLbl="node1" presStyleIdx="6" presStyleCnt="8" custScaleX="186567" custScaleY="114286" custRadScaleRad="135178" custRadScaleInc="46642">
        <dgm:presLayoutVars>
          <dgm:bulletEnabled val="1"/>
        </dgm:presLayoutVars>
      </dgm:prSet>
      <dgm:spPr/>
      <dgm:t>
        <a:bodyPr/>
        <a:lstStyle/>
        <a:p>
          <a:endParaRPr lang="en-GB"/>
        </a:p>
      </dgm:t>
    </dgm:pt>
    <dgm:pt modelId="{337CD6BA-D5B3-49FE-B736-F1DAC61FF837}" type="pres">
      <dgm:prSet presAssocID="{4AA15CD4-6B78-4408-8220-BFA3E47A63E3}" presName="Name56" presStyleLbl="parChTrans1D2" presStyleIdx="6" presStyleCnt="7"/>
      <dgm:spPr/>
      <dgm:t>
        <a:bodyPr/>
        <a:lstStyle/>
        <a:p>
          <a:endParaRPr lang="en-GB"/>
        </a:p>
      </dgm:t>
    </dgm:pt>
    <dgm:pt modelId="{28EF42D8-D822-4117-92DF-8D3419F3D609}" type="pres">
      <dgm:prSet presAssocID="{5DF51B1D-9EE4-4D0B-99B5-3F00081E0429}" presName="text0" presStyleLbl="node1" presStyleIdx="7" presStyleCnt="8" custScaleX="178453" custScaleY="80191" custRadScaleRad="154481" custRadScaleInc="-23163">
        <dgm:presLayoutVars>
          <dgm:bulletEnabled val="1"/>
        </dgm:presLayoutVars>
      </dgm:prSet>
      <dgm:spPr/>
      <dgm:t>
        <a:bodyPr/>
        <a:lstStyle/>
        <a:p>
          <a:endParaRPr lang="en-GB"/>
        </a:p>
      </dgm:t>
    </dgm:pt>
  </dgm:ptLst>
  <dgm:cxnLst>
    <dgm:cxn modelId="{6C442DFE-817E-4832-AF21-A072BE3A684B}" srcId="{78EFF10C-5A27-476F-9D27-1BB6581D8D79}" destId="{DE272733-BBD0-42B9-879B-7A3388808F7B}" srcOrd="4" destOrd="0" parTransId="{E33A7C3C-7E10-4F21-830B-1AFE77A5F3A3}" sibTransId="{F4C5F1D9-1B19-488F-9059-85D388C73BBE}"/>
    <dgm:cxn modelId="{8863B214-BFBC-4442-8DAF-B392ABD13948}" type="presOf" srcId="{743E40B4-6EA0-44FB-9344-C066B843D814}" destId="{7CC7E973-C8A2-4E5F-9FBE-EC7359C15A03}" srcOrd="0" destOrd="0" presId="urn:microsoft.com/office/officeart/2008/layout/RadialCluster"/>
    <dgm:cxn modelId="{F7F25B7B-3E47-49FE-A4BE-2027EB27710A}" type="presOf" srcId="{78EFF10C-5A27-476F-9D27-1BB6581D8D79}" destId="{76B5BDA8-26C7-44C1-82F0-65CAD1E27643}" srcOrd="0" destOrd="0" presId="urn:microsoft.com/office/officeart/2008/layout/RadialCluster"/>
    <dgm:cxn modelId="{5926A3FC-13FC-4722-8C01-71BF13A70071}" type="presOf" srcId="{4AA15CD4-6B78-4408-8220-BFA3E47A63E3}" destId="{337CD6BA-D5B3-49FE-B736-F1DAC61FF837}" srcOrd="0" destOrd="0" presId="urn:microsoft.com/office/officeart/2008/layout/RadialCluster"/>
    <dgm:cxn modelId="{3A34A09E-933F-4CCF-9AD2-08136325EB7B}" srcId="{16BA7D32-EE4F-4147-BD05-22190FEE4213}" destId="{78EFF10C-5A27-476F-9D27-1BB6581D8D79}" srcOrd="0" destOrd="0" parTransId="{87E1A6DD-BF3F-4248-9002-FBFE7740C066}" sibTransId="{2047A2D9-9DFD-4A58-BFF7-4D6189E0A146}"/>
    <dgm:cxn modelId="{84A6FD89-97D1-4133-8B91-5172913B5436}" srcId="{78EFF10C-5A27-476F-9D27-1BB6581D8D79}" destId="{743E40B4-6EA0-44FB-9344-C066B843D814}" srcOrd="1" destOrd="0" parTransId="{98EC7DE5-DF00-45E8-ACB2-01BB234CA312}" sibTransId="{515CC41A-232F-4C13-9A26-EA5701270206}"/>
    <dgm:cxn modelId="{0D7D7599-D5A9-4AEF-838F-73299C599CC0}" srcId="{16BA7D32-EE4F-4147-BD05-22190FEE4213}" destId="{C3709982-7C2E-41F8-A1CD-FD21FACADD5D}" srcOrd="1" destOrd="0" parTransId="{2E7E85AF-FB86-4306-A952-EB7BA514831A}" sibTransId="{099E91F5-0499-4169-B44F-8563CA5BB2EE}"/>
    <dgm:cxn modelId="{956F3737-52C9-4D01-BA4B-428551EC383A}" srcId="{78EFF10C-5A27-476F-9D27-1BB6581D8D79}" destId="{7D68BCC7-A56E-48E0-9DD7-F5EDB281DE24}" srcOrd="5" destOrd="0" parTransId="{63A21C37-DFF9-4326-AF10-938A403E1017}" sibTransId="{A2C02CAD-44C1-41CA-8BA8-D4C70DC8B6EF}"/>
    <dgm:cxn modelId="{1E493317-6E2E-47B6-BE2C-684A63EFEA93}" type="presOf" srcId="{5DF51B1D-9EE4-4D0B-99B5-3F00081E0429}" destId="{28EF42D8-D822-4117-92DF-8D3419F3D609}" srcOrd="0" destOrd="0" presId="urn:microsoft.com/office/officeart/2008/layout/RadialCluster"/>
    <dgm:cxn modelId="{45FD0681-EE83-402C-B41C-144133BDE89F}" type="presOf" srcId="{63A21C37-DFF9-4326-AF10-938A403E1017}" destId="{D7AA8FB8-4D79-4688-9EFA-E555EFEC65D0}" srcOrd="0" destOrd="0" presId="urn:microsoft.com/office/officeart/2008/layout/RadialCluster"/>
    <dgm:cxn modelId="{03395A7C-1DDF-4F7E-BCC0-4501D117A921}" type="presOf" srcId="{7D68BCC7-A56E-48E0-9DD7-F5EDB281DE24}" destId="{5109C60C-4796-4A2E-A768-785AF65CDA82}" srcOrd="0" destOrd="0" presId="urn:microsoft.com/office/officeart/2008/layout/RadialCluster"/>
    <dgm:cxn modelId="{793DEFBE-965B-42F3-AC0D-3C971C9C1307}" type="presOf" srcId="{460DF35A-4A95-4948-B524-CC45C369D1E1}" destId="{5D08F7D2-9962-4718-ADA5-03D978A74533}" srcOrd="0" destOrd="0" presId="urn:microsoft.com/office/officeart/2008/layout/RadialCluster"/>
    <dgm:cxn modelId="{7D084BC1-7AC4-4EA2-BB63-93A6C35518C4}" type="presOf" srcId="{DE272733-BBD0-42B9-879B-7A3388808F7B}" destId="{36136C5A-2F3F-4705-AFF2-A735899DDFC0}" srcOrd="0" destOrd="0" presId="urn:microsoft.com/office/officeart/2008/layout/RadialCluster"/>
    <dgm:cxn modelId="{69DC4CDC-F6E7-457B-A29F-3DF4B0C24E03}" srcId="{78EFF10C-5A27-476F-9D27-1BB6581D8D79}" destId="{EFA79AC6-38EA-4CFC-B7FD-DC206FCCBC92}" srcOrd="2" destOrd="0" parTransId="{DC311B3C-4134-4939-B54D-0B8009A312E9}" sibTransId="{599B79CE-CBE2-4396-AF16-71C0CA3905CF}"/>
    <dgm:cxn modelId="{2987E537-EF8B-408E-80CC-80E945E29328}" srcId="{78EFF10C-5A27-476F-9D27-1BB6581D8D79}" destId="{5DF51B1D-9EE4-4D0B-99B5-3F00081E0429}" srcOrd="6" destOrd="0" parTransId="{4AA15CD4-6B78-4408-8220-BFA3E47A63E3}" sibTransId="{6B36297E-09EC-4CD7-AEA1-2D7A6D73F701}"/>
    <dgm:cxn modelId="{3F5B519B-A9B2-4BFC-BC4D-192461D63209}" srcId="{78EFF10C-5A27-476F-9D27-1BB6581D8D79}" destId="{460DF35A-4A95-4948-B524-CC45C369D1E1}" srcOrd="0" destOrd="0" parTransId="{DC668A89-3EB2-400A-83A3-93414B41A507}" sibTransId="{09038B17-DC86-49D6-A5E5-1DE720F94B50}"/>
    <dgm:cxn modelId="{A82B82A7-A405-4A16-A68E-0F48AADD7119}" type="presOf" srcId="{16BA7D32-EE4F-4147-BD05-22190FEE4213}" destId="{16FB368E-E49D-4A31-B667-FAA7354B2FD1}" srcOrd="0" destOrd="0" presId="urn:microsoft.com/office/officeart/2008/layout/RadialCluster"/>
    <dgm:cxn modelId="{0234644E-A8CC-4CC8-86E7-DA3D8F797C24}" type="presOf" srcId="{7DAC252F-0758-409C-A826-6647E3103C7C}" destId="{9A10C603-BC05-4937-A1BF-E12ED80637D2}" srcOrd="0" destOrd="0" presId="urn:microsoft.com/office/officeart/2008/layout/RadialCluster"/>
    <dgm:cxn modelId="{F7EA67F1-DAFA-4B7F-A725-F84924551908}" type="presOf" srcId="{E33A7C3C-7E10-4F21-830B-1AFE77A5F3A3}" destId="{8A1FD718-9D16-441F-BE80-47C77DCAD27F}" srcOrd="0" destOrd="0" presId="urn:microsoft.com/office/officeart/2008/layout/RadialCluster"/>
    <dgm:cxn modelId="{5A5D7F75-69E3-48ED-8428-5984ADD34BB5}" type="presOf" srcId="{98EC7DE5-DF00-45E8-ACB2-01BB234CA312}" destId="{51DC8B79-BE20-4C7C-BF84-ACC86BFD2124}" srcOrd="0" destOrd="0" presId="urn:microsoft.com/office/officeart/2008/layout/RadialCluster"/>
    <dgm:cxn modelId="{47E036F6-4B5B-4310-A102-D3871346E784}" type="presOf" srcId="{DC668A89-3EB2-400A-83A3-93414B41A507}" destId="{A198C832-789C-4AA0-9ECA-B978177006E6}" srcOrd="0" destOrd="0" presId="urn:microsoft.com/office/officeart/2008/layout/RadialCluster"/>
    <dgm:cxn modelId="{71E5A664-30E7-44A1-8FB8-9D3EE7720802}" srcId="{78EFF10C-5A27-476F-9D27-1BB6581D8D79}" destId="{7DAC252F-0758-409C-A826-6647E3103C7C}" srcOrd="3" destOrd="0" parTransId="{394A63D9-F765-4169-8415-D9464D9F8203}" sibTransId="{EAB45D89-EBB2-4884-933B-6796327251E6}"/>
    <dgm:cxn modelId="{F1E9C534-8CCA-4CF4-9D02-EB903961830F}" type="presOf" srcId="{394A63D9-F765-4169-8415-D9464D9F8203}" destId="{F69ED7A2-B57C-4821-8D1F-A3A435A45AD8}" srcOrd="0" destOrd="0" presId="urn:microsoft.com/office/officeart/2008/layout/RadialCluster"/>
    <dgm:cxn modelId="{A240D0F9-678B-4BEE-82A4-7FC547F01D12}" type="presOf" srcId="{DC311B3C-4134-4939-B54D-0B8009A312E9}" destId="{3A0C4868-F23C-4855-8179-8339119EAAA7}" srcOrd="0" destOrd="0" presId="urn:microsoft.com/office/officeart/2008/layout/RadialCluster"/>
    <dgm:cxn modelId="{66107881-0A7C-4921-AF0C-045057E79831}" type="presOf" srcId="{EFA79AC6-38EA-4CFC-B7FD-DC206FCCBC92}" destId="{8F0A054D-8067-410F-899A-46DE6058B0C0}" srcOrd="0" destOrd="0" presId="urn:microsoft.com/office/officeart/2008/layout/RadialCluster"/>
    <dgm:cxn modelId="{EEDFF3E4-142E-4EF9-B678-356FBF753152}" type="presParOf" srcId="{16FB368E-E49D-4A31-B667-FAA7354B2FD1}" destId="{BCA4A9B7-45F7-4975-A019-BF04FBEDAC83}" srcOrd="0" destOrd="0" presId="urn:microsoft.com/office/officeart/2008/layout/RadialCluster"/>
    <dgm:cxn modelId="{928AC482-009D-4301-98A7-D501CC9379D5}" type="presParOf" srcId="{BCA4A9B7-45F7-4975-A019-BF04FBEDAC83}" destId="{76B5BDA8-26C7-44C1-82F0-65CAD1E27643}" srcOrd="0" destOrd="0" presId="urn:microsoft.com/office/officeart/2008/layout/RadialCluster"/>
    <dgm:cxn modelId="{FBB2B66B-B38F-45B0-86E1-25A50AC9ABF4}" type="presParOf" srcId="{BCA4A9B7-45F7-4975-A019-BF04FBEDAC83}" destId="{A198C832-789C-4AA0-9ECA-B978177006E6}" srcOrd="1" destOrd="0" presId="urn:microsoft.com/office/officeart/2008/layout/RadialCluster"/>
    <dgm:cxn modelId="{C61358D7-3A8D-4D78-A821-DB558E87D4A7}" type="presParOf" srcId="{BCA4A9B7-45F7-4975-A019-BF04FBEDAC83}" destId="{5D08F7D2-9962-4718-ADA5-03D978A74533}" srcOrd="2" destOrd="0" presId="urn:microsoft.com/office/officeart/2008/layout/RadialCluster"/>
    <dgm:cxn modelId="{AA8B6DC3-959A-4C3F-A095-0DB6C3B7B381}" type="presParOf" srcId="{BCA4A9B7-45F7-4975-A019-BF04FBEDAC83}" destId="{51DC8B79-BE20-4C7C-BF84-ACC86BFD2124}" srcOrd="3" destOrd="0" presId="urn:microsoft.com/office/officeart/2008/layout/RadialCluster"/>
    <dgm:cxn modelId="{A5FFB19C-137C-4CF5-9378-556E274366BE}" type="presParOf" srcId="{BCA4A9B7-45F7-4975-A019-BF04FBEDAC83}" destId="{7CC7E973-C8A2-4E5F-9FBE-EC7359C15A03}" srcOrd="4" destOrd="0" presId="urn:microsoft.com/office/officeart/2008/layout/RadialCluster"/>
    <dgm:cxn modelId="{4B34F8DA-7C12-49D5-8827-69C22FFEFB1D}" type="presParOf" srcId="{BCA4A9B7-45F7-4975-A019-BF04FBEDAC83}" destId="{3A0C4868-F23C-4855-8179-8339119EAAA7}" srcOrd="5" destOrd="0" presId="urn:microsoft.com/office/officeart/2008/layout/RadialCluster"/>
    <dgm:cxn modelId="{0DB653C5-C558-403B-8B62-9A8555DEA33B}" type="presParOf" srcId="{BCA4A9B7-45F7-4975-A019-BF04FBEDAC83}" destId="{8F0A054D-8067-410F-899A-46DE6058B0C0}" srcOrd="6" destOrd="0" presId="urn:microsoft.com/office/officeart/2008/layout/RadialCluster"/>
    <dgm:cxn modelId="{57C841C5-4497-405A-AAC5-31F6C336F15D}" type="presParOf" srcId="{BCA4A9B7-45F7-4975-A019-BF04FBEDAC83}" destId="{F69ED7A2-B57C-4821-8D1F-A3A435A45AD8}" srcOrd="7" destOrd="0" presId="urn:microsoft.com/office/officeart/2008/layout/RadialCluster"/>
    <dgm:cxn modelId="{C5AAD429-C962-4508-9314-E622D0AC5561}" type="presParOf" srcId="{BCA4A9B7-45F7-4975-A019-BF04FBEDAC83}" destId="{9A10C603-BC05-4937-A1BF-E12ED80637D2}" srcOrd="8" destOrd="0" presId="urn:microsoft.com/office/officeart/2008/layout/RadialCluster"/>
    <dgm:cxn modelId="{A39FF9A8-B0F3-45D9-A39D-1DFB677A94C8}" type="presParOf" srcId="{BCA4A9B7-45F7-4975-A019-BF04FBEDAC83}" destId="{8A1FD718-9D16-441F-BE80-47C77DCAD27F}" srcOrd="9" destOrd="0" presId="urn:microsoft.com/office/officeart/2008/layout/RadialCluster"/>
    <dgm:cxn modelId="{CD82BB3C-F6DC-42EE-B290-091E5FBDD04B}" type="presParOf" srcId="{BCA4A9B7-45F7-4975-A019-BF04FBEDAC83}" destId="{36136C5A-2F3F-4705-AFF2-A735899DDFC0}" srcOrd="10" destOrd="0" presId="urn:microsoft.com/office/officeart/2008/layout/RadialCluster"/>
    <dgm:cxn modelId="{A4EC16A0-F586-46D0-BC27-ACC82E1BAF5C}" type="presParOf" srcId="{BCA4A9B7-45F7-4975-A019-BF04FBEDAC83}" destId="{D7AA8FB8-4D79-4688-9EFA-E555EFEC65D0}" srcOrd="11" destOrd="0" presId="urn:microsoft.com/office/officeart/2008/layout/RadialCluster"/>
    <dgm:cxn modelId="{CA70CAA0-D292-4A1D-B96B-470703044282}" type="presParOf" srcId="{BCA4A9B7-45F7-4975-A019-BF04FBEDAC83}" destId="{5109C60C-4796-4A2E-A768-785AF65CDA82}" srcOrd="12" destOrd="0" presId="urn:microsoft.com/office/officeart/2008/layout/RadialCluster"/>
    <dgm:cxn modelId="{FFD12A9B-5321-4BD6-8096-283B77B78098}" type="presParOf" srcId="{BCA4A9B7-45F7-4975-A019-BF04FBEDAC83}" destId="{337CD6BA-D5B3-49FE-B736-F1DAC61FF837}" srcOrd="13" destOrd="0" presId="urn:microsoft.com/office/officeart/2008/layout/RadialCluster"/>
    <dgm:cxn modelId="{98FE1099-A8F4-4CD5-A92F-F897F2F7E0B8}" type="presParOf" srcId="{BCA4A9B7-45F7-4975-A019-BF04FBEDAC83}" destId="{28EF42D8-D822-4117-92DF-8D3419F3D609}" srcOrd="14" destOrd="0" presId="urn:microsoft.com/office/officeart/2008/layout/RadialCluster"/>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21B8F-522D-458D-B152-C8D94452BE7C}">
      <dsp:nvSpPr>
        <dsp:cNvPr id="0" name=""/>
        <dsp:cNvSpPr/>
      </dsp:nvSpPr>
      <dsp:spPr>
        <a:xfrm>
          <a:off x="2573" y="0"/>
          <a:ext cx="3135533" cy="86439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72009" rIns="72009" bIns="72009" numCol="1" spcCol="1270" anchor="ctr" anchorCtr="0">
          <a:noAutofit/>
        </a:bodyPr>
        <a:lstStyle/>
        <a:p>
          <a:pPr lvl="0" algn="ctr" defTabSz="2400300">
            <a:lnSpc>
              <a:spcPct val="90000"/>
            </a:lnSpc>
            <a:spcBef>
              <a:spcPct val="0"/>
            </a:spcBef>
            <a:spcAft>
              <a:spcPct val="35000"/>
            </a:spcAft>
          </a:pPr>
          <a:r>
            <a:rPr lang="es-ES_tradnl" sz="5400" kern="1200" dirty="0" smtClean="0">
              <a:solidFill>
                <a:schemeClr val="accent6">
                  <a:lumMod val="75000"/>
                </a:schemeClr>
              </a:solidFill>
            </a:rPr>
            <a:t>2007</a:t>
          </a:r>
          <a:endParaRPr lang="en-GB" sz="5400" kern="1200" dirty="0">
            <a:solidFill>
              <a:schemeClr val="accent6">
                <a:lumMod val="75000"/>
              </a:schemeClr>
            </a:solidFill>
          </a:endParaRPr>
        </a:p>
      </dsp:txBody>
      <dsp:txXfrm>
        <a:off x="434770" y="0"/>
        <a:ext cx="2271140" cy="864393"/>
      </dsp:txXfrm>
    </dsp:sp>
    <dsp:sp modelId="{97A9A77B-BD4B-4361-A41C-A32A89B81A98}">
      <dsp:nvSpPr>
        <dsp:cNvPr id="0" name=""/>
        <dsp:cNvSpPr/>
      </dsp:nvSpPr>
      <dsp:spPr>
        <a:xfrm>
          <a:off x="2824553" y="0"/>
          <a:ext cx="3135533" cy="864393"/>
        </a:xfrm>
        <a:prstGeom prst="chevron">
          <a:avLst/>
        </a:prstGeom>
        <a:solidFill>
          <a:schemeClr val="accent5">
            <a:hueOff val="2571418"/>
            <a:satOff val="5874"/>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72009" rIns="72009" bIns="72009" numCol="1" spcCol="1270" anchor="ctr" anchorCtr="0">
          <a:noAutofit/>
        </a:bodyPr>
        <a:lstStyle/>
        <a:p>
          <a:pPr lvl="0" algn="ctr" defTabSz="2400300">
            <a:lnSpc>
              <a:spcPct val="90000"/>
            </a:lnSpc>
            <a:spcBef>
              <a:spcPct val="0"/>
            </a:spcBef>
            <a:spcAft>
              <a:spcPct val="35000"/>
            </a:spcAft>
          </a:pPr>
          <a:r>
            <a:rPr lang="es-ES_tradnl" sz="5400" kern="1200" dirty="0" smtClean="0"/>
            <a:t>2009</a:t>
          </a:r>
          <a:endParaRPr lang="en-GB" sz="5400" kern="1200" dirty="0"/>
        </a:p>
      </dsp:txBody>
      <dsp:txXfrm>
        <a:off x="3256750" y="0"/>
        <a:ext cx="2271140" cy="864393"/>
      </dsp:txXfrm>
    </dsp:sp>
    <dsp:sp modelId="{29E51049-87F0-4C52-BB3E-F402DBFA1759}">
      <dsp:nvSpPr>
        <dsp:cNvPr id="0" name=""/>
        <dsp:cNvSpPr/>
      </dsp:nvSpPr>
      <dsp:spPr>
        <a:xfrm>
          <a:off x="5646533" y="0"/>
          <a:ext cx="3135533" cy="864393"/>
        </a:xfrm>
        <a:prstGeom prst="chevron">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72009" rIns="72009" bIns="72009" numCol="1" spcCol="1270" anchor="ctr" anchorCtr="0">
          <a:noAutofit/>
        </a:bodyPr>
        <a:lstStyle/>
        <a:p>
          <a:pPr lvl="0" algn="ctr" defTabSz="2400300">
            <a:lnSpc>
              <a:spcPct val="90000"/>
            </a:lnSpc>
            <a:spcBef>
              <a:spcPct val="0"/>
            </a:spcBef>
            <a:spcAft>
              <a:spcPct val="35000"/>
            </a:spcAft>
          </a:pPr>
          <a:r>
            <a:rPr lang="es-ES_tradnl" sz="5400" kern="1200" dirty="0" smtClean="0"/>
            <a:t>2010</a:t>
          </a:r>
          <a:endParaRPr lang="en-GB" sz="5400" kern="1200" dirty="0"/>
        </a:p>
      </dsp:txBody>
      <dsp:txXfrm>
        <a:off x="6078730" y="0"/>
        <a:ext cx="2271140" cy="864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1ED63-B3E9-4115-B62D-38DC68C0F2EC}">
      <dsp:nvSpPr>
        <dsp:cNvPr id="0" name=""/>
        <dsp:cNvSpPr/>
      </dsp:nvSpPr>
      <dsp:spPr>
        <a:xfrm>
          <a:off x="4024265" y="2819397"/>
          <a:ext cx="2452733" cy="2304773"/>
        </a:xfrm>
        <a:prstGeom prst="gear9">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smtClean="0">
              <a:effectLst>
                <a:outerShdw blurRad="38100" dist="38100" dir="2700000" algn="tl">
                  <a:srgbClr val="000000">
                    <a:alpha val="43137"/>
                  </a:srgbClr>
                </a:outerShdw>
              </a:effectLst>
            </a:rPr>
            <a:t>Quá trình chuẩn bị</a:t>
          </a:r>
          <a:endParaRPr lang="en-GB" sz="2000" b="1" kern="1200" dirty="0">
            <a:effectLst>
              <a:outerShdw blurRad="38100" dist="38100" dir="2700000" algn="tl">
                <a:srgbClr val="000000">
                  <a:alpha val="43137"/>
                </a:srgbClr>
              </a:outerShdw>
            </a:effectLst>
          </a:endParaRPr>
        </a:p>
      </dsp:txBody>
      <dsp:txXfrm>
        <a:off x="4506315" y="3359279"/>
        <a:ext cx="1488633" cy="1184701"/>
      </dsp:txXfrm>
    </dsp:sp>
    <dsp:sp modelId="{F8026F9F-CE68-4A44-9D0E-AC0F922E57E0}">
      <dsp:nvSpPr>
        <dsp:cNvPr id="0" name=""/>
        <dsp:cNvSpPr/>
      </dsp:nvSpPr>
      <dsp:spPr>
        <a:xfrm>
          <a:off x="1805799" y="1608895"/>
          <a:ext cx="2687092" cy="2544694"/>
        </a:xfrm>
        <a:prstGeom prst="gear6">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smtClean="0">
              <a:effectLst>
                <a:outerShdw blurRad="38100" dist="38100" dir="2700000" algn="tl">
                  <a:srgbClr val="000000">
                    <a:alpha val="43137"/>
                  </a:srgbClr>
                </a:outerShdw>
              </a:effectLst>
            </a:rPr>
            <a:t>Quan hệ đối tác</a:t>
          </a:r>
          <a:endParaRPr lang="en-GB" sz="2000" b="1" kern="1200" dirty="0">
            <a:effectLst>
              <a:outerShdw blurRad="38100" dist="38100" dir="2700000" algn="tl">
                <a:srgbClr val="000000">
                  <a:alpha val="43137"/>
                </a:srgbClr>
              </a:outerShdw>
            </a:effectLst>
          </a:endParaRPr>
        </a:p>
      </dsp:txBody>
      <dsp:txXfrm>
        <a:off x="2467133" y="2253401"/>
        <a:ext cx="1364424" cy="1255682"/>
      </dsp:txXfrm>
    </dsp:sp>
    <dsp:sp modelId="{3E04686C-4A6C-4A3B-8984-6540DD80F953}">
      <dsp:nvSpPr>
        <dsp:cNvPr id="0" name=""/>
        <dsp:cNvSpPr/>
      </dsp:nvSpPr>
      <dsp:spPr>
        <a:xfrm rot="20700000">
          <a:off x="3358487" y="234294"/>
          <a:ext cx="2084892" cy="2084892"/>
        </a:xfrm>
        <a:prstGeom prst="gear6">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BE" sz="2000" b="1" kern="1200" smtClean="0">
              <a:effectLst>
                <a:outerShdw blurRad="38100" dist="38100" dir="2700000" algn="tl">
                  <a:srgbClr val="000000">
                    <a:alpha val="43137"/>
                  </a:srgbClr>
                </a:outerShdw>
              </a:effectLst>
            </a:rPr>
            <a:t>Cùng có lợi</a:t>
          </a:r>
          <a:endParaRPr lang="en-GB" sz="2000" b="1" kern="1200" dirty="0">
            <a:effectLst>
              <a:outerShdw blurRad="38100" dist="38100" dir="2700000" algn="tl">
                <a:srgbClr val="000000">
                  <a:alpha val="43137"/>
                </a:srgbClr>
              </a:outerShdw>
            </a:effectLst>
          </a:endParaRPr>
        </a:p>
      </dsp:txBody>
      <dsp:txXfrm rot="-20700000">
        <a:off x="3815765" y="691572"/>
        <a:ext cx="1170336" cy="1170336"/>
      </dsp:txXfrm>
    </dsp:sp>
    <dsp:sp modelId="{63D28BF8-B234-4C61-BA11-5AAA803A9196}">
      <dsp:nvSpPr>
        <dsp:cNvPr id="0" name=""/>
        <dsp:cNvSpPr/>
      </dsp:nvSpPr>
      <dsp:spPr>
        <a:xfrm>
          <a:off x="3575285" y="2060184"/>
          <a:ext cx="3745077" cy="3745077"/>
        </a:xfrm>
        <a:prstGeom prst="circularArrow">
          <a:avLst>
            <a:gd name="adj1" fmla="val 4687"/>
            <a:gd name="adj2" fmla="val 299029"/>
            <a:gd name="adj3" fmla="val 2537785"/>
            <a:gd name="adj4" fmla="val 15815466"/>
            <a:gd name="adj5" fmla="val 5469"/>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08D7F7-934B-4791-9CC7-1B98CF96B88F}">
      <dsp:nvSpPr>
        <dsp:cNvPr id="0" name=""/>
        <dsp:cNvSpPr/>
      </dsp:nvSpPr>
      <dsp:spPr>
        <a:xfrm>
          <a:off x="1708559" y="1341650"/>
          <a:ext cx="2721032" cy="2721032"/>
        </a:xfrm>
        <a:prstGeom prst="leftCircularArrow">
          <a:avLst>
            <a:gd name="adj1" fmla="val 6452"/>
            <a:gd name="adj2" fmla="val 429999"/>
            <a:gd name="adj3" fmla="val 10489124"/>
            <a:gd name="adj4" fmla="val 14837806"/>
            <a:gd name="adj5" fmla="val 7527"/>
          </a:avLst>
        </a:prstGeom>
        <a:gradFill rotWithShape="0">
          <a:gsLst>
            <a:gs pos="0">
              <a:schemeClr val="accent2">
                <a:shade val="90000"/>
                <a:hueOff val="0"/>
                <a:satOff val="-5364"/>
                <a:lumOff val="12953"/>
                <a:alphaOff val="0"/>
                <a:shade val="51000"/>
                <a:satMod val="130000"/>
              </a:schemeClr>
            </a:gs>
            <a:gs pos="80000">
              <a:schemeClr val="accent2">
                <a:shade val="90000"/>
                <a:hueOff val="0"/>
                <a:satOff val="-5364"/>
                <a:lumOff val="12953"/>
                <a:alphaOff val="0"/>
                <a:shade val="93000"/>
                <a:satMod val="130000"/>
              </a:schemeClr>
            </a:gs>
            <a:gs pos="100000">
              <a:schemeClr val="accent2">
                <a:shade val="90000"/>
                <a:hueOff val="0"/>
                <a:satOff val="-5364"/>
                <a:lumOff val="129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81A373-71B8-4AF7-9A57-1AA10726BC63}">
      <dsp:nvSpPr>
        <dsp:cNvPr id="0" name=""/>
        <dsp:cNvSpPr/>
      </dsp:nvSpPr>
      <dsp:spPr>
        <a:xfrm>
          <a:off x="2794979" y="-112222"/>
          <a:ext cx="2933821" cy="2933821"/>
        </a:xfrm>
        <a:prstGeom prst="circularArrow">
          <a:avLst>
            <a:gd name="adj1" fmla="val 5984"/>
            <a:gd name="adj2" fmla="val 394124"/>
            <a:gd name="adj3" fmla="val 13313824"/>
            <a:gd name="adj4" fmla="val 10508221"/>
            <a:gd name="adj5" fmla="val 6981"/>
          </a:avLst>
        </a:prstGeom>
        <a:gradFill rotWithShape="0">
          <a:gsLst>
            <a:gs pos="0">
              <a:schemeClr val="accent2">
                <a:shade val="90000"/>
                <a:hueOff val="0"/>
                <a:satOff val="-10729"/>
                <a:lumOff val="25905"/>
                <a:alphaOff val="0"/>
                <a:shade val="51000"/>
                <a:satMod val="130000"/>
              </a:schemeClr>
            </a:gs>
            <a:gs pos="80000">
              <a:schemeClr val="accent2">
                <a:shade val="90000"/>
                <a:hueOff val="0"/>
                <a:satOff val="-10729"/>
                <a:lumOff val="25905"/>
                <a:alphaOff val="0"/>
                <a:shade val="93000"/>
                <a:satMod val="130000"/>
              </a:schemeClr>
            </a:gs>
            <a:gs pos="100000">
              <a:schemeClr val="accent2">
                <a:shade val="90000"/>
                <a:hueOff val="0"/>
                <a:satOff val="-10729"/>
                <a:lumOff val="259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21B8F-522D-458D-B152-C8D94452BE7C}">
      <dsp:nvSpPr>
        <dsp:cNvPr id="0" name=""/>
        <dsp:cNvSpPr/>
      </dsp:nvSpPr>
      <dsp:spPr>
        <a:xfrm>
          <a:off x="4289" y="113066"/>
          <a:ext cx="1595647" cy="638259"/>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_tradnl" sz="1500" kern="1200" smtClean="0">
              <a:solidFill>
                <a:schemeClr val="accent6">
                  <a:lumMod val="75000"/>
                </a:schemeClr>
              </a:solidFill>
            </a:rPr>
            <a:t>6/2012</a:t>
          </a:r>
        </a:p>
      </dsp:txBody>
      <dsp:txXfrm>
        <a:off x="323419" y="113066"/>
        <a:ext cx="957388" cy="638259"/>
      </dsp:txXfrm>
    </dsp:sp>
    <dsp:sp modelId="{1C16EC5B-AAB6-4C2E-8EEF-C8FFB3CAC698}">
      <dsp:nvSpPr>
        <dsp:cNvPr id="0" name=""/>
        <dsp:cNvSpPr/>
      </dsp:nvSpPr>
      <dsp:spPr>
        <a:xfrm>
          <a:off x="1440372" y="113066"/>
          <a:ext cx="1595647" cy="638259"/>
        </a:xfrm>
        <a:prstGeom prst="chevron">
          <a:avLst/>
        </a:prstGeom>
        <a:solidFill>
          <a:schemeClr val="accent5">
            <a:hueOff val="1028567"/>
            <a:satOff val="2350"/>
            <a:lumOff val="-6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_tradnl" sz="1500" kern="1200" smtClean="0"/>
            <a:t>10/2012</a:t>
          </a:r>
        </a:p>
      </dsp:txBody>
      <dsp:txXfrm>
        <a:off x="1759502" y="113066"/>
        <a:ext cx="957388" cy="638259"/>
      </dsp:txXfrm>
    </dsp:sp>
    <dsp:sp modelId="{97A9A77B-BD4B-4361-A41C-A32A89B81A98}">
      <dsp:nvSpPr>
        <dsp:cNvPr id="0" name=""/>
        <dsp:cNvSpPr/>
      </dsp:nvSpPr>
      <dsp:spPr>
        <a:xfrm>
          <a:off x="2876455" y="113066"/>
          <a:ext cx="1595647" cy="638259"/>
        </a:xfrm>
        <a:prstGeom prst="chevron">
          <a:avLst/>
        </a:prstGeom>
        <a:solidFill>
          <a:schemeClr val="accent5">
            <a:hueOff val="2057134"/>
            <a:satOff val="4699"/>
            <a:lumOff val="-13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smtClean="0"/>
            <a:t>Quá trình đàm phán</a:t>
          </a:r>
          <a:endParaRPr lang="en-GB" sz="1500" kern="1200"/>
        </a:p>
      </dsp:txBody>
      <dsp:txXfrm>
        <a:off x="3195585" y="113066"/>
        <a:ext cx="957388" cy="638259"/>
      </dsp:txXfrm>
    </dsp:sp>
    <dsp:sp modelId="{29E51049-87F0-4C52-BB3E-F402DBFA1759}">
      <dsp:nvSpPr>
        <dsp:cNvPr id="0" name=""/>
        <dsp:cNvSpPr/>
      </dsp:nvSpPr>
      <dsp:spPr>
        <a:xfrm>
          <a:off x="4312538" y="113066"/>
          <a:ext cx="1595647" cy="638259"/>
        </a:xfrm>
        <a:prstGeom prst="chevron">
          <a:avLst/>
        </a:prstGeom>
        <a:solidFill>
          <a:schemeClr val="accent5">
            <a:hueOff val="3085702"/>
            <a:satOff val="7049"/>
            <a:lumOff val="-19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smtClean="0"/>
            <a:t>8/2015</a:t>
          </a:r>
        </a:p>
      </dsp:txBody>
      <dsp:txXfrm>
        <a:off x="4631668" y="113066"/>
        <a:ext cx="957388" cy="638259"/>
      </dsp:txXfrm>
    </dsp:sp>
    <dsp:sp modelId="{3884502F-76E1-4E5F-A0D4-DDA190DB648F}">
      <dsp:nvSpPr>
        <dsp:cNvPr id="0" name=""/>
        <dsp:cNvSpPr/>
      </dsp:nvSpPr>
      <dsp:spPr>
        <a:xfrm>
          <a:off x="5748621" y="113066"/>
          <a:ext cx="1595647" cy="638259"/>
        </a:xfrm>
        <a:prstGeom prst="chevron">
          <a:avLst/>
        </a:prstGeom>
        <a:solidFill>
          <a:schemeClr val="accent5">
            <a:hueOff val="4114269"/>
            <a:satOff val="9398"/>
            <a:lumOff val="-26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_tradnl" sz="1500" kern="1200" dirty="0" smtClean="0"/>
            <a:t>12/2015</a:t>
          </a:r>
        </a:p>
      </dsp:txBody>
      <dsp:txXfrm>
        <a:off x="6067751" y="113066"/>
        <a:ext cx="957388" cy="638259"/>
      </dsp:txXfrm>
    </dsp:sp>
    <dsp:sp modelId="{4455ED08-8700-4B1A-AAF4-00CDB90DAFF8}">
      <dsp:nvSpPr>
        <dsp:cNvPr id="0" name=""/>
        <dsp:cNvSpPr/>
      </dsp:nvSpPr>
      <dsp:spPr>
        <a:xfrm>
          <a:off x="7184703" y="113066"/>
          <a:ext cx="1595647" cy="638259"/>
        </a:xfrm>
        <a:prstGeom prst="chevron">
          <a:avLst/>
        </a:prstGeom>
        <a:solidFill>
          <a:schemeClr val="accent5">
            <a:hueOff val="5142836"/>
            <a:satOff val="11748"/>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kern="1200" dirty="0" smtClean="0"/>
            <a:t>02/2016</a:t>
          </a:r>
          <a:endParaRPr lang="en-GB" sz="1500" kern="1200" dirty="0"/>
        </a:p>
      </dsp:txBody>
      <dsp:txXfrm>
        <a:off x="7503833" y="113066"/>
        <a:ext cx="957388" cy="638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BDA8-26C7-44C1-82F0-65CAD1E27643}">
      <dsp:nvSpPr>
        <dsp:cNvPr id="0" name=""/>
        <dsp:cNvSpPr/>
      </dsp:nvSpPr>
      <dsp:spPr>
        <a:xfrm>
          <a:off x="3797382" y="2108508"/>
          <a:ext cx="2152100" cy="1823052"/>
        </a:xfrm>
        <a:prstGeom prst="roundRect">
          <a:avLst/>
        </a:prstGeom>
        <a:solidFill>
          <a:schemeClr val="bg2">
            <a:lumMod val="20000"/>
            <a:lumOff val="8000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s-ES_tradnl" sz="4000" b="1" kern="1200" smtClean="0">
              <a:solidFill>
                <a:schemeClr val="accent6">
                  <a:lumMod val="75000"/>
                </a:schemeClr>
              </a:solidFill>
            </a:rPr>
            <a:t>FTA</a:t>
          </a:r>
          <a:endParaRPr lang="en-GB" sz="4000" b="1" kern="1200">
            <a:solidFill>
              <a:schemeClr val="accent6">
                <a:lumMod val="75000"/>
              </a:schemeClr>
            </a:solidFill>
          </a:endParaRPr>
        </a:p>
      </dsp:txBody>
      <dsp:txXfrm>
        <a:off x="3886376" y="2197502"/>
        <a:ext cx="1974112" cy="1645064"/>
      </dsp:txXfrm>
    </dsp:sp>
    <dsp:sp modelId="{A198C832-789C-4AA0-9ECA-B978177006E6}">
      <dsp:nvSpPr>
        <dsp:cNvPr id="0" name=""/>
        <dsp:cNvSpPr/>
      </dsp:nvSpPr>
      <dsp:spPr>
        <a:xfrm rot="16199990">
          <a:off x="4474489" y="1709569"/>
          <a:ext cx="797878" cy="0"/>
        </a:xfrm>
        <a:custGeom>
          <a:avLst/>
          <a:gdLst/>
          <a:ahLst/>
          <a:cxnLst/>
          <a:rect l="0" t="0" r="0" b="0"/>
          <a:pathLst>
            <a:path>
              <a:moveTo>
                <a:pt x="0" y="0"/>
              </a:moveTo>
              <a:lnTo>
                <a:pt x="797878"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8F7D2-9962-4718-ADA5-03D978A74533}">
      <dsp:nvSpPr>
        <dsp:cNvPr id="0" name=""/>
        <dsp:cNvSpPr/>
      </dsp:nvSpPr>
      <dsp:spPr>
        <a:xfrm>
          <a:off x="3821565" y="164274"/>
          <a:ext cx="2103721" cy="1146356"/>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sz="1800" b="1" kern="1200" smtClean="0">
              <a:solidFill>
                <a:schemeClr val="accent6">
                  <a:lumMod val="75000"/>
                </a:schemeClr>
              </a:solidFill>
            </a:rPr>
            <a:t>Khung khổ pháp lý-các quy định minh bạch</a:t>
          </a:r>
          <a:endParaRPr lang="en-GB" sz="1800" b="1" kern="1200">
            <a:solidFill>
              <a:schemeClr val="accent6">
                <a:lumMod val="75000"/>
              </a:schemeClr>
            </a:solidFill>
          </a:endParaRPr>
        </a:p>
      </dsp:txBody>
      <dsp:txXfrm>
        <a:off x="3877525" y="220234"/>
        <a:ext cx="1991801" cy="1034436"/>
      </dsp:txXfrm>
    </dsp:sp>
    <dsp:sp modelId="{51DC8B79-BE20-4C7C-BF84-ACC86BFD2124}">
      <dsp:nvSpPr>
        <dsp:cNvPr id="0" name=""/>
        <dsp:cNvSpPr/>
      </dsp:nvSpPr>
      <dsp:spPr>
        <a:xfrm rot="19799364">
          <a:off x="5854446" y="2043963"/>
          <a:ext cx="1417737" cy="0"/>
        </a:xfrm>
        <a:custGeom>
          <a:avLst/>
          <a:gdLst/>
          <a:ahLst/>
          <a:cxnLst/>
          <a:rect l="0" t="0" r="0" b="0"/>
          <a:pathLst>
            <a:path>
              <a:moveTo>
                <a:pt x="0" y="0"/>
              </a:moveTo>
              <a:lnTo>
                <a:pt x="1417737"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7E973-C8A2-4E5F-9FBE-EC7359C15A03}">
      <dsp:nvSpPr>
        <dsp:cNvPr id="0" name=""/>
        <dsp:cNvSpPr/>
      </dsp:nvSpPr>
      <dsp:spPr>
        <a:xfrm>
          <a:off x="7126080" y="543035"/>
          <a:ext cx="2086874" cy="1146379"/>
        </a:xfrm>
        <a:prstGeom prst="roundRect">
          <a:avLst/>
        </a:prstGeom>
        <a:solidFill>
          <a:schemeClr val="accent6">
            <a:lumMod val="20000"/>
            <a:lumOff val="8000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BE" sz="1800" b="1" kern="1200" smtClean="0">
              <a:solidFill>
                <a:schemeClr val="accent6">
                  <a:lumMod val="75000"/>
                </a:schemeClr>
              </a:solidFill>
            </a:rPr>
            <a:t>Bảo hộ đầu tư</a:t>
          </a:r>
          <a:endParaRPr lang="en-GB" sz="1800" b="1" kern="1200">
            <a:solidFill>
              <a:schemeClr val="accent6">
                <a:lumMod val="75000"/>
              </a:schemeClr>
            </a:solidFill>
          </a:endParaRPr>
        </a:p>
      </dsp:txBody>
      <dsp:txXfrm>
        <a:off x="7182042" y="598997"/>
        <a:ext cx="1974950" cy="1034455"/>
      </dsp:txXfrm>
    </dsp:sp>
    <dsp:sp modelId="{3A0C4868-F23C-4855-8179-8339119EAAA7}">
      <dsp:nvSpPr>
        <dsp:cNvPr id="0" name=""/>
        <dsp:cNvSpPr/>
      </dsp:nvSpPr>
      <dsp:spPr>
        <a:xfrm rot="83344">
          <a:off x="5949331" y="3058591"/>
          <a:ext cx="1028314" cy="0"/>
        </a:xfrm>
        <a:custGeom>
          <a:avLst/>
          <a:gdLst/>
          <a:ahLst/>
          <a:cxnLst/>
          <a:rect l="0" t="0" r="0" b="0"/>
          <a:pathLst>
            <a:path>
              <a:moveTo>
                <a:pt x="0" y="0"/>
              </a:moveTo>
              <a:lnTo>
                <a:pt x="1028314"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0A054D-8067-410F-899A-46DE6058B0C0}">
      <dsp:nvSpPr>
        <dsp:cNvPr id="0" name=""/>
        <dsp:cNvSpPr/>
      </dsp:nvSpPr>
      <dsp:spPr>
        <a:xfrm>
          <a:off x="6977495" y="2410756"/>
          <a:ext cx="2378870" cy="1378281"/>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sz="1800" b="1" i="0" kern="1200" smtClean="0">
              <a:solidFill>
                <a:schemeClr val="accent6">
                  <a:lumMod val="75000"/>
                </a:schemeClr>
              </a:solidFill>
            </a:rPr>
            <a:t> Hình mẫu cho ASEAN</a:t>
          </a:r>
          <a:endParaRPr lang="en-GB" sz="1800" b="1" i="0" kern="1200">
            <a:solidFill>
              <a:schemeClr val="accent6">
                <a:lumMod val="75000"/>
              </a:schemeClr>
            </a:solidFill>
          </a:endParaRPr>
        </a:p>
      </dsp:txBody>
      <dsp:txXfrm>
        <a:off x="7044777" y="2478038"/>
        <a:ext cx="2244306" cy="1243717"/>
      </dsp:txXfrm>
    </dsp:sp>
    <dsp:sp modelId="{F69ED7A2-B57C-4821-8D1F-A3A435A45AD8}">
      <dsp:nvSpPr>
        <dsp:cNvPr id="0" name=""/>
        <dsp:cNvSpPr/>
      </dsp:nvSpPr>
      <dsp:spPr>
        <a:xfrm rot="1715796">
          <a:off x="5830255" y="4074439"/>
          <a:ext cx="1954732" cy="0"/>
        </a:xfrm>
        <a:custGeom>
          <a:avLst/>
          <a:gdLst/>
          <a:ahLst/>
          <a:cxnLst/>
          <a:rect l="0" t="0" r="0" b="0"/>
          <a:pathLst>
            <a:path>
              <a:moveTo>
                <a:pt x="0" y="0"/>
              </a:moveTo>
              <a:lnTo>
                <a:pt x="1954732"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10C603-BC05-4937-A1BF-E12ED80637D2}">
      <dsp:nvSpPr>
        <dsp:cNvPr id="0" name=""/>
        <dsp:cNvSpPr/>
      </dsp:nvSpPr>
      <dsp:spPr>
        <a:xfrm>
          <a:off x="7268746" y="4542245"/>
          <a:ext cx="2021963" cy="669398"/>
        </a:xfrm>
        <a:prstGeom prst="roundRect">
          <a:avLst/>
        </a:prstGeom>
        <a:solidFill>
          <a:schemeClr val="accent6">
            <a:lumMod val="20000"/>
            <a:lumOff val="8000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b="1" kern="1200">
              <a:solidFill>
                <a:schemeClr val="accent6">
                  <a:lumMod val="75000"/>
                </a:schemeClr>
              </a:solidFill>
            </a:rPr>
            <a:t>Các DN nhỏ </a:t>
          </a:r>
          <a:r>
            <a:rPr lang="en-GB" sz="1800" b="1" kern="1200" smtClean="0">
              <a:solidFill>
                <a:schemeClr val="accent6">
                  <a:lumMod val="75000"/>
                </a:schemeClr>
              </a:solidFill>
            </a:rPr>
            <a:t/>
          </a:r>
          <a:br>
            <a:rPr lang="en-GB" sz="1800" b="1" kern="1200" smtClean="0">
              <a:solidFill>
                <a:schemeClr val="accent6">
                  <a:lumMod val="75000"/>
                </a:schemeClr>
              </a:solidFill>
            </a:rPr>
          </a:br>
          <a:r>
            <a:rPr lang="en-GB" sz="1800" b="1" kern="1200" smtClean="0">
              <a:solidFill>
                <a:schemeClr val="accent6">
                  <a:lumMod val="75000"/>
                </a:schemeClr>
              </a:solidFill>
            </a:rPr>
            <a:t>và vừa</a:t>
          </a:r>
          <a:endParaRPr lang="en-GB" sz="1800" b="1" kern="1200">
            <a:solidFill>
              <a:schemeClr val="accent6">
                <a:lumMod val="75000"/>
              </a:schemeClr>
            </a:solidFill>
          </a:endParaRPr>
        </a:p>
      </dsp:txBody>
      <dsp:txXfrm>
        <a:off x="7301423" y="4574922"/>
        <a:ext cx="1956609" cy="604044"/>
      </dsp:txXfrm>
    </dsp:sp>
    <dsp:sp modelId="{8A1FD718-9D16-441F-BE80-47C77DCAD27F}">
      <dsp:nvSpPr>
        <dsp:cNvPr id="0" name=""/>
        <dsp:cNvSpPr/>
      </dsp:nvSpPr>
      <dsp:spPr>
        <a:xfrm rot="9044354">
          <a:off x="2408600" y="3985454"/>
          <a:ext cx="1483420" cy="0"/>
        </a:xfrm>
        <a:custGeom>
          <a:avLst/>
          <a:gdLst/>
          <a:ahLst/>
          <a:cxnLst/>
          <a:rect l="0" t="0" r="0" b="0"/>
          <a:pathLst>
            <a:path>
              <a:moveTo>
                <a:pt x="0" y="0"/>
              </a:moveTo>
              <a:lnTo>
                <a:pt x="148342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36C5A-2F3F-4705-AFF2-A735899DDFC0}">
      <dsp:nvSpPr>
        <dsp:cNvPr id="0" name=""/>
        <dsp:cNvSpPr/>
      </dsp:nvSpPr>
      <dsp:spPr>
        <a:xfrm>
          <a:off x="571999" y="4347991"/>
          <a:ext cx="2165969" cy="950510"/>
        </a:xfrm>
        <a:prstGeom prst="roundRect">
          <a:avLst/>
        </a:prstGeom>
        <a:solidFill>
          <a:schemeClr val="accent6">
            <a:lumMod val="20000"/>
            <a:lumOff val="8000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smtClean="0">
              <a:solidFill>
                <a:schemeClr val="accent6">
                  <a:lumMod val="75000"/>
                </a:schemeClr>
              </a:solidFill>
            </a:rPr>
            <a:t>Trung tâm của khu vực</a:t>
          </a:r>
          <a:endParaRPr lang="en-GB" sz="1800" b="1" kern="1200">
            <a:solidFill>
              <a:schemeClr val="accent6">
                <a:lumMod val="75000"/>
              </a:schemeClr>
            </a:solidFill>
          </a:endParaRPr>
        </a:p>
      </dsp:txBody>
      <dsp:txXfrm>
        <a:off x="618399" y="4394391"/>
        <a:ext cx="2073169" cy="857710"/>
      </dsp:txXfrm>
    </dsp:sp>
    <dsp:sp modelId="{D7AA8FB8-4D79-4688-9EFA-E555EFEC65D0}">
      <dsp:nvSpPr>
        <dsp:cNvPr id="0" name=""/>
        <dsp:cNvSpPr/>
      </dsp:nvSpPr>
      <dsp:spPr>
        <a:xfrm rot="10722584">
          <a:off x="2660082" y="3057077"/>
          <a:ext cx="1137444" cy="0"/>
        </a:xfrm>
        <a:custGeom>
          <a:avLst/>
          <a:gdLst/>
          <a:ahLst/>
          <a:cxnLst/>
          <a:rect l="0" t="0" r="0" b="0"/>
          <a:pathLst>
            <a:path>
              <a:moveTo>
                <a:pt x="0" y="0"/>
              </a:moveTo>
              <a:lnTo>
                <a:pt x="1137444"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9C60C-4796-4A2E-A768-785AF65CDA82}">
      <dsp:nvSpPr>
        <dsp:cNvPr id="0" name=""/>
        <dsp:cNvSpPr/>
      </dsp:nvSpPr>
      <dsp:spPr>
        <a:xfrm>
          <a:off x="499988" y="2432558"/>
          <a:ext cx="2160238" cy="1323304"/>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fr-BE" sz="1800" b="1" kern="1200" smtClean="0">
              <a:solidFill>
                <a:schemeClr val="accent6">
                  <a:lumMod val="75000"/>
                </a:schemeClr>
              </a:solidFill>
            </a:rPr>
            <a:t>FDI – các liên minh chiến lược/đổi mới sáng tạo</a:t>
          </a:r>
          <a:endParaRPr lang="en-GB" sz="1800" b="1" kern="1200">
            <a:solidFill>
              <a:schemeClr val="accent6">
                <a:lumMod val="75000"/>
              </a:schemeClr>
            </a:solidFill>
          </a:endParaRPr>
        </a:p>
      </dsp:txBody>
      <dsp:txXfrm>
        <a:off x="564586" y="2497156"/>
        <a:ext cx="2031042" cy="1194108"/>
      </dsp:txXfrm>
    </dsp:sp>
    <dsp:sp modelId="{337CD6BA-D5B3-49FE-B736-F1DAC61FF837}">
      <dsp:nvSpPr>
        <dsp:cNvPr id="0" name=""/>
        <dsp:cNvSpPr/>
      </dsp:nvSpPr>
      <dsp:spPr>
        <a:xfrm rot="12685004">
          <a:off x="2344233" y="1954088"/>
          <a:ext cx="1568090" cy="0"/>
        </a:xfrm>
        <a:custGeom>
          <a:avLst/>
          <a:gdLst/>
          <a:ahLst/>
          <a:cxnLst/>
          <a:rect l="0" t="0" r="0" b="0"/>
          <a:pathLst>
            <a:path>
              <a:moveTo>
                <a:pt x="0" y="0"/>
              </a:moveTo>
              <a:lnTo>
                <a:pt x="1568090"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F42D8-D822-4117-92DF-8D3419F3D609}">
      <dsp:nvSpPr>
        <dsp:cNvPr id="0" name=""/>
        <dsp:cNvSpPr/>
      </dsp:nvSpPr>
      <dsp:spPr>
        <a:xfrm>
          <a:off x="665949" y="616875"/>
          <a:ext cx="2066287" cy="928522"/>
        </a:xfrm>
        <a:prstGeom prst="roundRect">
          <a:avLst/>
        </a:prstGeom>
        <a:solidFill>
          <a:schemeClr val="accent6">
            <a:lumMod val="20000"/>
            <a:lumOff val="8000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b="1" kern="1200">
              <a:solidFill>
                <a:schemeClr val="accent6">
                  <a:lumMod val="75000"/>
                </a:schemeClr>
              </a:solidFill>
            </a:rPr>
            <a:t>Giá trị gia tăng</a:t>
          </a:r>
        </a:p>
      </dsp:txBody>
      <dsp:txXfrm>
        <a:off x="711276" y="662202"/>
        <a:ext cx="1975633" cy="8378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0.79661</cdr:x>
      <cdr:y>0.94444</cdr:y>
    </cdr:from>
    <cdr:to>
      <cdr:x>0.99153</cdr:x>
      <cdr:y>0.98889</cdr:y>
    </cdr:to>
    <cdr:sp macro="" textlink="">
      <cdr:nvSpPr>
        <cdr:cNvPr id="2" name="TextBox 1"/>
        <cdr:cNvSpPr txBox="1"/>
      </cdr:nvSpPr>
      <cdr:spPr>
        <a:xfrm xmlns:a="http://schemas.openxmlformats.org/drawingml/2006/main">
          <a:off x="7162800" y="6477000"/>
          <a:ext cx="1752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BE" b="1" i="1" smtClean="0">
              <a:solidFill>
                <a:srgbClr val="0A2D74"/>
              </a:solidFill>
            </a:rPr>
            <a:t>Tổng cục Hải quan Việt Nam</a:t>
          </a:r>
          <a:endParaRPr lang="en-GB" sz="1100" b="1" i="1" dirty="0">
            <a:solidFill>
              <a:srgbClr val="0A2D74"/>
            </a:solidFill>
          </a:endParaRPr>
        </a:p>
      </cdr:txBody>
    </cdr:sp>
  </cdr:relSizeAnchor>
  <cdr:relSizeAnchor xmlns:cdr="http://schemas.openxmlformats.org/drawingml/2006/chartDrawing">
    <cdr:from>
      <cdr:x>0.09216</cdr:x>
      <cdr:y>0.46111</cdr:y>
    </cdr:from>
    <cdr:to>
      <cdr:x>0.44068</cdr:x>
      <cdr:y>0.59444</cdr:y>
    </cdr:to>
    <cdr:sp macro="" textlink="">
      <cdr:nvSpPr>
        <cdr:cNvPr id="3" name="TextBox 2"/>
        <cdr:cNvSpPr txBox="1"/>
      </cdr:nvSpPr>
      <cdr:spPr>
        <a:xfrm xmlns:a="http://schemas.openxmlformats.org/drawingml/2006/main">
          <a:off x="828675" y="3162300"/>
          <a:ext cx="3133725" cy="9144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mtClean="0"/>
            <a:t>Thặng dư thương mại của Việt Nam với EU (tỉ USD)</a:t>
          </a:r>
        </a:p>
        <a:p xmlns:a="http://schemas.openxmlformats.org/drawingml/2006/main">
          <a:pPr>
            <a:spcBef>
              <a:spcPts val="600"/>
            </a:spcBef>
          </a:pPr>
          <a:r>
            <a:rPr lang="en-US" sz="1100" smtClean="0"/>
            <a:t>Xuất khẩu của Việt Nam sang EU</a:t>
          </a:r>
        </a:p>
        <a:p xmlns:a="http://schemas.openxmlformats.org/drawingml/2006/main">
          <a:pPr>
            <a:spcBef>
              <a:spcPts val="600"/>
            </a:spcBef>
          </a:pPr>
          <a:r>
            <a:rPr lang="en-US" smtClean="0"/>
            <a:t>Nhập khẩu của Việt Nam từ EU</a:t>
          </a:r>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03" cy="4973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5256" y="0"/>
            <a:ext cx="2950403" cy="497307"/>
          </a:xfrm>
          <a:prstGeom prst="rect">
            <a:avLst/>
          </a:prstGeom>
        </p:spPr>
        <p:txBody>
          <a:bodyPr vert="horz" lIns="91440" tIns="45720" rIns="91440" bIns="45720" rtlCol="0"/>
          <a:lstStyle>
            <a:lvl1pPr algn="r">
              <a:defRPr sz="1200"/>
            </a:lvl1pPr>
          </a:lstStyle>
          <a:p>
            <a:fld id="{2CB66CBC-DE6E-4059-87C8-24E402CFA81F}" type="datetimeFigureOut">
              <a:rPr lang="en-GB" smtClean="0"/>
              <a:t>27/06/2016</a:t>
            </a:fld>
            <a:endParaRPr lang="en-GB"/>
          </a:p>
        </p:txBody>
      </p:sp>
      <p:sp>
        <p:nvSpPr>
          <p:cNvPr id="4" name="Footer Placeholder 3"/>
          <p:cNvSpPr>
            <a:spLocks noGrp="1"/>
          </p:cNvSpPr>
          <p:nvPr>
            <p:ph type="ftr" sz="quarter" idx="2"/>
          </p:nvPr>
        </p:nvSpPr>
        <p:spPr>
          <a:xfrm>
            <a:off x="1" y="9440334"/>
            <a:ext cx="2950403" cy="49730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5256" y="9440334"/>
            <a:ext cx="2950403" cy="497307"/>
          </a:xfrm>
          <a:prstGeom prst="rect">
            <a:avLst/>
          </a:prstGeom>
        </p:spPr>
        <p:txBody>
          <a:bodyPr vert="horz" lIns="91440" tIns="45720" rIns="91440" bIns="45720" rtlCol="0" anchor="b"/>
          <a:lstStyle>
            <a:lvl1pPr algn="r">
              <a:defRPr sz="1200"/>
            </a:lvl1pPr>
          </a:lstStyle>
          <a:p>
            <a:fld id="{8C0EC351-A942-4779-A72D-6A2192C2B3BF}" type="slidenum">
              <a:rPr lang="en-GB" smtClean="0"/>
              <a:t>‹#›</a:t>
            </a:fld>
            <a:endParaRPr lang="en-GB"/>
          </a:p>
        </p:txBody>
      </p:sp>
    </p:spTree>
    <p:extLst>
      <p:ext uri="{BB962C8B-B14F-4D97-AF65-F5344CB8AC3E}">
        <p14:creationId xmlns:p14="http://schemas.microsoft.com/office/powerpoint/2010/main" val="2301699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6807200" cy="99393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5" name="Text Box 2"/>
          <p:cNvSpPr txBox="1">
            <a:spLocks noChangeArrowheads="1"/>
          </p:cNvSpPr>
          <p:nvPr/>
        </p:nvSpPr>
        <p:spPr bwMode="auto">
          <a:xfrm>
            <a:off x="1"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6" name="Text Box 3"/>
          <p:cNvSpPr txBox="1">
            <a:spLocks noChangeArrowheads="1"/>
          </p:cNvSpP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7" name="Rectangle 4"/>
          <p:cNvSpPr>
            <a:spLocks noGrp="1" noRot="1" noChangeAspect="1" noChangeArrowheads="1"/>
          </p:cNvSpPr>
          <p:nvPr>
            <p:ph type="sldImg"/>
          </p:nvPr>
        </p:nvSpPr>
        <p:spPr bwMode="auto">
          <a:xfrm>
            <a:off x="920750" y="746125"/>
            <a:ext cx="4964113" cy="37242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p:nvPr>
        </p:nvSpPr>
        <p:spPr bwMode="auto">
          <a:xfrm>
            <a:off x="681039" y="4721226"/>
            <a:ext cx="5443537"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23559" name="Text Box 6"/>
          <p:cNvSpPr txBox="1">
            <a:spLocks noChangeArrowheads="1"/>
          </p:cNvSpPr>
          <p:nvPr/>
        </p:nvSpPr>
        <p:spPr bwMode="auto">
          <a:xfrm>
            <a:off x="1"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55" name="Rectangle 7"/>
          <p:cNvSpPr>
            <a:spLocks noGrp="1" noChangeArrowheads="1"/>
          </p:cNvSpPr>
          <p:nvPr>
            <p:ph type="sldNum"/>
          </p:nvPr>
        </p:nvSpPr>
        <p:spPr bwMode="auto">
          <a:xfrm>
            <a:off x="3856039" y="9440863"/>
            <a:ext cx="29479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Segoe UI" charset="0"/>
              </a:defRPr>
            </a:lvl1pPr>
          </a:lstStyle>
          <a:p>
            <a:pPr>
              <a:defRPr/>
            </a:pPr>
            <a:fld id="{18347BDA-09B9-44D5-8D99-E27EE52B70FE}" type="slidenum">
              <a:rPr lang="en-GB" altLang="en-US"/>
              <a:pPr>
                <a:defRPr/>
              </a:pPr>
              <a:t>‹#›</a:t>
            </a:fld>
            <a:endParaRPr lang="en-GB" altLang="en-US"/>
          </a:p>
        </p:txBody>
      </p:sp>
    </p:spTree>
    <p:extLst>
      <p:ext uri="{BB962C8B-B14F-4D97-AF65-F5344CB8AC3E}">
        <p14:creationId xmlns:p14="http://schemas.microsoft.com/office/powerpoint/2010/main" val="20602998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2</a:t>
            </a:fld>
            <a:endParaRPr lang="en-GB" altLang="en-US" dirty="0"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2</a:t>
            </a:fld>
            <a:endParaRPr lang="en-US" altLang="en-US" dirty="0">
              <a:latin typeface="Arial" charset="0"/>
              <a:cs typeface="Arial" charset="0"/>
            </a:endParaRPr>
          </a:p>
        </p:txBody>
      </p:sp>
    </p:spTree>
    <p:extLst>
      <p:ext uri="{BB962C8B-B14F-4D97-AF65-F5344CB8AC3E}">
        <p14:creationId xmlns:p14="http://schemas.microsoft.com/office/powerpoint/2010/main" val="273158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B0940E47-82F0-4693-BDD6-23DAD7789419}" type="slidenum">
              <a:rPr lang="en-GB" altLang="en-US">
                <a:latin typeface="Arial" charset="0"/>
              </a:rPr>
              <a:pPr>
                <a:spcBef>
                  <a:spcPct val="0"/>
                </a:spcBef>
                <a:buClrTx/>
                <a:buFontTx/>
                <a:buNone/>
              </a:pPr>
              <a:t>14</a:t>
            </a:fld>
            <a:endParaRPr lang="en-GB" altLang="en-US">
              <a:latin typeface="Arial" charset="0"/>
            </a:endParaRPr>
          </a:p>
        </p:txBody>
      </p:sp>
      <p:sp>
        <p:nvSpPr>
          <p:cNvPr id="49155" name="Rectangle 1"/>
          <p:cNvSpPr>
            <a:spLocks noGrp="1" noRot="1" noChangeAspect="1" noChangeArrowheads="1" noTextEdit="1"/>
          </p:cNvSpPr>
          <p:nvPr>
            <p:ph type="sldImg"/>
          </p:nvPr>
        </p:nvSpPr>
        <p:spPr>
          <a:xfrm>
            <a:off x="920750" y="746125"/>
            <a:ext cx="4965700" cy="3725863"/>
          </a:xfrm>
          <a:solidFill>
            <a:srgbClr val="FFFFFF"/>
          </a:solidFill>
          <a:ln/>
        </p:spPr>
      </p:sp>
      <p:sp>
        <p:nvSpPr>
          <p:cNvPr id="49156" name="Text Box 2"/>
          <p:cNvSpPr txBox="1">
            <a:spLocks noChangeArrowheads="1"/>
          </p:cNvSpPr>
          <p:nvPr/>
        </p:nvSpPr>
        <p:spPr bwMode="auto">
          <a:xfrm>
            <a:off x="681337" y="4721865"/>
            <a:ext cx="5444527" cy="447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49157" name="Text Box 3"/>
          <p:cNvSpPr txBox="1">
            <a:spLocks noChangeArrowheads="1"/>
          </p:cNvSpPr>
          <p:nvPr/>
        </p:nvSpPr>
        <p:spPr bwMode="auto">
          <a:xfrm>
            <a:off x="3856797" y="9440334"/>
            <a:ext cx="2948862" cy="49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C06F0B8F-45BD-4C06-953B-06BC3B7D8346}" type="slidenum">
              <a:rPr lang="en-US" altLang="en-US">
                <a:latin typeface="Arial" charset="0"/>
                <a:cs typeface="Arial" charset="0"/>
              </a:rPr>
              <a:pPr algn="r" eaLnBrk="1" hangingPunct="1">
                <a:spcBef>
                  <a:spcPct val="0"/>
                </a:spcBef>
                <a:buClrTx/>
                <a:buFontTx/>
                <a:buNone/>
              </a:pPr>
              <a:t>14</a:t>
            </a:fld>
            <a:endParaRPr lang="en-US" altLang="en-US">
              <a:latin typeface="Arial" charset="0"/>
              <a:cs typeface="Arial" charset="0"/>
            </a:endParaRPr>
          </a:p>
        </p:txBody>
      </p:sp>
    </p:spTree>
    <p:extLst>
      <p:ext uri="{BB962C8B-B14F-4D97-AF65-F5344CB8AC3E}">
        <p14:creationId xmlns:p14="http://schemas.microsoft.com/office/powerpoint/2010/main" val="398185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15</a:t>
            </a:fld>
            <a:endParaRPr lang="en-GB" altLang="en-US" dirty="0"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15</a:t>
            </a:fld>
            <a:endParaRPr lang="en-US" altLang="en-US" dirty="0">
              <a:latin typeface="Arial" charset="0"/>
              <a:cs typeface="Arial" charset="0"/>
            </a:endParaRPr>
          </a:p>
        </p:txBody>
      </p:sp>
    </p:spTree>
    <p:extLst>
      <p:ext uri="{BB962C8B-B14F-4D97-AF65-F5344CB8AC3E}">
        <p14:creationId xmlns:p14="http://schemas.microsoft.com/office/powerpoint/2010/main" val="2446088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FF19A3BB-4FDF-462B-BB7D-0C4429E3BB7C}" type="slidenum">
              <a:rPr lang="en-GB" altLang="en-US" smtClean="0">
                <a:latin typeface="Arial" charset="0"/>
              </a:rPr>
              <a:pPr eaLnBrk="1" hangingPunct="1">
                <a:spcBef>
                  <a:spcPct val="0"/>
                </a:spcBef>
              </a:pPr>
              <a:t>16</a:t>
            </a:fld>
            <a:endParaRPr lang="en-GB" altLang="en-US" smtClean="0">
              <a:latin typeface="Arial" charset="0"/>
            </a:endParaRPr>
          </a:p>
        </p:txBody>
      </p:sp>
      <p:sp>
        <p:nvSpPr>
          <p:cNvPr id="32771"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3"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F210D3B-2533-4DFA-BE60-9830C572B193}" type="slidenum">
              <a:rPr lang="en-US" altLang="en-US">
                <a:latin typeface="Arial" charset="0"/>
                <a:cs typeface="Arial" charset="0"/>
              </a:rPr>
              <a:pPr algn="r" eaLnBrk="1" hangingPunct="1">
                <a:spcBef>
                  <a:spcPct val="0"/>
                </a:spcBef>
                <a:buClrTx/>
                <a:buFontTx/>
                <a:buNone/>
              </a:pPr>
              <a:t>16</a:t>
            </a:fld>
            <a:endParaRPr lang="en-US" altLang="en-US">
              <a:latin typeface="Arial" charset="0"/>
              <a:cs typeface="Arial" charset="0"/>
            </a:endParaRPr>
          </a:p>
        </p:txBody>
      </p:sp>
    </p:spTree>
    <p:extLst>
      <p:ext uri="{BB962C8B-B14F-4D97-AF65-F5344CB8AC3E}">
        <p14:creationId xmlns:p14="http://schemas.microsoft.com/office/powerpoint/2010/main" val="416336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FF19A3BB-4FDF-462B-BB7D-0C4429E3BB7C}" type="slidenum">
              <a:rPr lang="en-GB" altLang="en-US" smtClean="0">
                <a:latin typeface="Arial" charset="0"/>
              </a:rPr>
              <a:pPr eaLnBrk="1" hangingPunct="1">
                <a:spcBef>
                  <a:spcPct val="0"/>
                </a:spcBef>
              </a:pPr>
              <a:t>17</a:t>
            </a:fld>
            <a:endParaRPr lang="en-GB" altLang="en-US" smtClean="0">
              <a:latin typeface="Arial" charset="0"/>
            </a:endParaRPr>
          </a:p>
        </p:txBody>
      </p:sp>
      <p:sp>
        <p:nvSpPr>
          <p:cNvPr id="32771"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2773"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F210D3B-2533-4DFA-BE60-9830C572B193}" type="slidenum">
              <a:rPr lang="en-US" altLang="en-US">
                <a:latin typeface="Arial" charset="0"/>
                <a:cs typeface="Arial" charset="0"/>
              </a:rPr>
              <a:pPr algn="r" eaLnBrk="1" hangingPunct="1">
                <a:spcBef>
                  <a:spcPct val="0"/>
                </a:spcBef>
                <a:buClrTx/>
                <a:buFontTx/>
                <a:buNone/>
              </a:pPr>
              <a:t>17</a:t>
            </a:fld>
            <a:endParaRPr lang="en-US" altLang="en-US">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18</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18</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19</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19</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20</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20</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21</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21</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22</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22</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08613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24</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24</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0861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3</a:t>
            </a:fld>
            <a:endParaRPr lang="en-GB" altLang="en-US"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3</a:t>
            </a:fld>
            <a:endParaRPr lang="en-US" alt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25</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25</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08613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6796214F-A1AB-48D2-A996-80EFF7A141CE}" type="slidenum">
              <a:rPr lang="en-GB" altLang="en-US" smtClean="0">
                <a:latin typeface="Arial" charset="0"/>
              </a:rPr>
              <a:pPr eaLnBrk="1" hangingPunct="1">
                <a:spcBef>
                  <a:spcPct val="0"/>
                </a:spcBef>
              </a:pPr>
              <a:t>26</a:t>
            </a:fld>
            <a:endParaRPr lang="en-GB" altLang="en-US" smtClean="0">
              <a:latin typeface="Arial" charset="0"/>
            </a:endParaRPr>
          </a:p>
        </p:txBody>
      </p:sp>
      <p:sp>
        <p:nvSpPr>
          <p:cNvPr id="33795" name="Text Box 1"/>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9A714E9E-C1D5-4A6A-8DAA-083728FB8A29}" type="slidenum">
              <a:rPr lang="en-US" altLang="en-US">
                <a:latin typeface="Arial" charset="0"/>
                <a:cs typeface="Arial" charset="0"/>
              </a:rPr>
              <a:pPr algn="r" eaLnBrk="1" hangingPunct="1">
                <a:spcBef>
                  <a:spcPct val="0"/>
                </a:spcBef>
                <a:buClrTx/>
                <a:buFontTx/>
                <a:buNone/>
              </a:pPr>
              <a:t>26</a:t>
            </a:fld>
            <a:endParaRPr lang="en-US" altLang="en-US">
              <a:latin typeface="Arial" charset="0"/>
              <a:cs typeface="Arial" charset="0"/>
            </a:endParaRPr>
          </a:p>
        </p:txBody>
      </p:sp>
      <p:sp>
        <p:nvSpPr>
          <p:cNvPr id="33796" name="Rectangle 2"/>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7" name="Text Box 3"/>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0861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31</a:t>
            </a:fld>
            <a:endParaRPr lang="en-GB" altLang="en-US" dirty="0"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31</a:t>
            </a:fld>
            <a:endParaRPr lang="en-US" altLang="en-US" dirty="0">
              <a:latin typeface="Arial" charset="0"/>
              <a:cs typeface="Arial" charset="0"/>
            </a:endParaRPr>
          </a:p>
        </p:txBody>
      </p:sp>
    </p:spTree>
    <p:extLst>
      <p:ext uri="{BB962C8B-B14F-4D97-AF65-F5344CB8AC3E}">
        <p14:creationId xmlns:p14="http://schemas.microsoft.com/office/powerpoint/2010/main" val="2701474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33</a:t>
            </a:fld>
            <a:endParaRPr lang="en-GB" altLang="en-US" dirty="0"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33</a:t>
            </a:fld>
            <a:endParaRPr lang="en-US" altLang="en-US" dirty="0">
              <a:latin typeface="Arial" charset="0"/>
              <a:cs typeface="Arial" charset="0"/>
            </a:endParaRPr>
          </a:p>
        </p:txBody>
      </p:sp>
    </p:spTree>
    <p:extLst>
      <p:ext uri="{BB962C8B-B14F-4D97-AF65-F5344CB8AC3E}">
        <p14:creationId xmlns:p14="http://schemas.microsoft.com/office/powerpoint/2010/main" val="343485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35E5FF48-0906-4114-BF51-B7BD9B7825F9}" type="slidenum">
              <a:rPr lang="en-GB" altLang="en-US" smtClean="0">
                <a:latin typeface="Arial" charset="0"/>
              </a:rPr>
              <a:pPr eaLnBrk="1" hangingPunct="1">
                <a:spcBef>
                  <a:spcPct val="0"/>
                </a:spcBef>
              </a:pPr>
              <a:t>35</a:t>
            </a:fld>
            <a:endParaRPr lang="en-GB" altLang="en-US" smtClean="0">
              <a:latin typeface="Arial" charset="0"/>
            </a:endParaRPr>
          </a:p>
        </p:txBody>
      </p:sp>
      <p:sp>
        <p:nvSpPr>
          <p:cNvPr id="3584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584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863393DF-5BC3-4BD1-B21C-5EFA93EF0EA2}" type="slidenum">
              <a:rPr lang="en-US" altLang="en-US">
                <a:latin typeface="Arial" charset="0"/>
                <a:cs typeface="Arial" charset="0"/>
              </a:rPr>
              <a:pPr algn="r" eaLnBrk="1" hangingPunct="1">
                <a:spcBef>
                  <a:spcPct val="0"/>
                </a:spcBef>
                <a:buClrTx/>
                <a:buFontTx/>
                <a:buNone/>
              </a:pPr>
              <a:t>35</a:t>
            </a:fld>
            <a:endParaRPr lang="en-US" altLang="en-US">
              <a:latin typeface="Arial" charset="0"/>
              <a:cs typeface="Arial" charset="0"/>
            </a:endParaRPr>
          </a:p>
        </p:txBody>
      </p:sp>
    </p:spTree>
    <p:extLst>
      <p:ext uri="{BB962C8B-B14F-4D97-AF65-F5344CB8AC3E}">
        <p14:creationId xmlns:p14="http://schemas.microsoft.com/office/powerpoint/2010/main" val="872836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GB" altLang="en-US" smtClean="0">
              <a:latin typeface="Arial" charset="0"/>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3842" indent="-286093">
              <a:defRPr sz="1600">
                <a:solidFill>
                  <a:schemeClr val="tx1"/>
                </a:solidFill>
                <a:latin typeface="Arial" charset="0"/>
              </a:defRPr>
            </a:lvl2pPr>
            <a:lvl3pPr marL="1144372" indent="-228874">
              <a:defRPr sz="1600">
                <a:solidFill>
                  <a:schemeClr val="tx1"/>
                </a:solidFill>
                <a:latin typeface="Arial" charset="0"/>
              </a:defRPr>
            </a:lvl3pPr>
            <a:lvl4pPr marL="1602120" indent="-228874">
              <a:defRPr sz="1600">
                <a:solidFill>
                  <a:schemeClr val="tx1"/>
                </a:solidFill>
                <a:latin typeface="Arial" charset="0"/>
              </a:defRPr>
            </a:lvl4pPr>
            <a:lvl5pPr marL="2059869" indent="-228874">
              <a:defRPr sz="1600">
                <a:solidFill>
                  <a:schemeClr val="tx1"/>
                </a:solidFill>
                <a:latin typeface="Arial" charset="0"/>
              </a:defRPr>
            </a:lvl5pPr>
            <a:lvl6pPr marL="2517618" indent="-228874" eaLnBrk="0" fontAlgn="base" hangingPunct="0">
              <a:spcBef>
                <a:spcPct val="0"/>
              </a:spcBef>
              <a:spcAft>
                <a:spcPct val="0"/>
              </a:spcAft>
              <a:defRPr sz="1600">
                <a:solidFill>
                  <a:schemeClr val="tx1"/>
                </a:solidFill>
                <a:latin typeface="Arial" charset="0"/>
              </a:defRPr>
            </a:lvl6pPr>
            <a:lvl7pPr marL="2975366" indent="-228874" eaLnBrk="0" fontAlgn="base" hangingPunct="0">
              <a:spcBef>
                <a:spcPct val="0"/>
              </a:spcBef>
              <a:spcAft>
                <a:spcPct val="0"/>
              </a:spcAft>
              <a:defRPr sz="1600">
                <a:solidFill>
                  <a:schemeClr val="tx1"/>
                </a:solidFill>
                <a:latin typeface="Arial" charset="0"/>
              </a:defRPr>
            </a:lvl7pPr>
            <a:lvl8pPr marL="3433115" indent="-228874" eaLnBrk="0" fontAlgn="base" hangingPunct="0">
              <a:spcBef>
                <a:spcPct val="0"/>
              </a:spcBef>
              <a:spcAft>
                <a:spcPct val="0"/>
              </a:spcAft>
              <a:defRPr sz="1600">
                <a:solidFill>
                  <a:schemeClr val="tx1"/>
                </a:solidFill>
                <a:latin typeface="Arial" charset="0"/>
              </a:defRPr>
            </a:lvl8pPr>
            <a:lvl9pPr marL="3890863" indent="-228874" eaLnBrk="0" fontAlgn="base" hangingPunct="0">
              <a:spcBef>
                <a:spcPct val="0"/>
              </a:spcBef>
              <a:spcAft>
                <a:spcPct val="0"/>
              </a:spcAft>
              <a:defRPr sz="1600">
                <a:solidFill>
                  <a:schemeClr val="tx1"/>
                </a:solidFill>
                <a:latin typeface="Arial" charset="0"/>
              </a:defRPr>
            </a:lvl9pPr>
          </a:lstStyle>
          <a:p>
            <a:pPr>
              <a:defRPr/>
            </a:pPr>
            <a:fld id="{1F34420C-8C25-471D-8D1B-0DA9050614B2}" type="slidenum">
              <a:rPr lang="fr-FR" altLang="en-US" sz="1200"/>
              <a:pPr>
                <a:defRPr/>
              </a:pPr>
              <a:t>36</a:t>
            </a:fld>
            <a:endParaRPr lang="fr-FR" altLang="en-US" sz="1200"/>
          </a:p>
        </p:txBody>
      </p:sp>
    </p:spTree>
    <p:extLst>
      <p:ext uri="{BB962C8B-B14F-4D97-AF65-F5344CB8AC3E}">
        <p14:creationId xmlns:p14="http://schemas.microsoft.com/office/powerpoint/2010/main" val="96429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15141487-CB17-4E57-A530-21B292631588}" type="slidenum">
              <a:rPr lang="en-GB" altLang="en-US" smtClean="0">
                <a:latin typeface="Arial" charset="0"/>
              </a:rPr>
              <a:pPr eaLnBrk="1" hangingPunct="1">
                <a:spcBef>
                  <a:spcPct val="0"/>
                </a:spcBef>
              </a:pPr>
              <a:t>38</a:t>
            </a:fld>
            <a:endParaRPr lang="en-GB" altLang="en-US" smtClean="0">
              <a:latin typeface="Arial" charset="0"/>
            </a:endParaRPr>
          </a:p>
        </p:txBody>
      </p:sp>
      <p:sp>
        <p:nvSpPr>
          <p:cNvPr id="38915"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81038" y="4721225"/>
            <a:ext cx="5445125" cy="4471988"/>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38284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indicate the strong growth of Vietnam's exports to the EU as well Vietnam's imports of the EU products. The past 12 years have seen an average 20% annual growth of Vietnam's exports and 14.8% annual growth of EU export to Vietnam. These data were 15-17% for Vietnamese exports and 5-7% for EU exports to Vietnam if the trade flows of the past 25 years were taken into account.</a:t>
            </a:r>
            <a:endParaRPr lang="en-GB" dirty="0"/>
          </a:p>
        </p:txBody>
      </p:sp>
      <p:sp>
        <p:nvSpPr>
          <p:cNvPr id="4" name="Slide Number Placeholder 3"/>
          <p:cNvSpPr>
            <a:spLocks noGrp="1"/>
          </p:cNvSpPr>
          <p:nvPr>
            <p:ph type="sldNum" idx="10"/>
          </p:nvPr>
        </p:nvSpPr>
        <p:spPr/>
        <p:txBody>
          <a:bodyPr/>
          <a:lstStyle/>
          <a:p>
            <a:pPr>
              <a:defRPr/>
            </a:pPr>
            <a:fld id="{18347BDA-09B9-44D5-8D99-E27EE52B70FE}" type="slidenum">
              <a:rPr lang="en-GB" altLang="en-US" smtClean="0"/>
              <a:pPr>
                <a:defRPr/>
              </a:pPr>
              <a:t>5</a:t>
            </a:fld>
            <a:endParaRPr lang="en-GB" altLang="en-US"/>
          </a:p>
        </p:txBody>
      </p:sp>
    </p:spTree>
    <p:extLst>
      <p:ext uri="{BB962C8B-B14F-4D97-AF65-F5344CB8AC3E}">
        <p14:creationId xmlns:p14="http://schemas.microsoft.com/office/powerpoint/2010/main" val="183340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indicate EU to be 2</a:t>
            </a:r>
            <a:r>
              <a:rPr lang="en-GB" baseline="30000" dirty="0" smtClean="0"/>
              <a:t>nd</a:t>
            </a:r>
            <a:r>
              <a:rPr lang="en-GB" dirty="0" smtClean="0"/>
              <a:t> largest overseas market for Vietnam in 2014, purchasing 18%</a:t>
            </a:r>
            <a:r>
              <a:rPr lang="en-GB" baseline="0" dirty="0" smtClean="0"/>
              <a:t> of Vietnamese goods;</a:t>
            </a:r>
          </a:p>
          <a:p>
            <a:r>
              <a:rPr lang="en-GB" baseline="0" dirty="0" smtClean="0"/>
              <a:t>Its biggest market, the USA, imported 19% of Vietnamese global exports;</a:t>
            </a:r>
          </a:p>
          <a:p>
            <a:r>
              <a:rPr lang="en-GB" baseline="0" dirty="0" smtClean="0"/>
              <a:t>The past decades have witnessed the EU being the destination for 18-20% of Vietnam's global exports annually. This trend is persistent with yearly rise of 15-17%</a:t>
            </a:r>
            <a:endParaRPr lang="en-GB" dirty="0"/>
          </a:p>
        </p:txBody>
      </p:sp>
      <p:sp>
        <p:nvSpPr>
          <p:cNvPr id="4" name="Slide Number Placeholder 3"/>
          <p:cNvSpPr>
            <a:spLocks noGrp="1"/>
          </p:cNvSpPr>
          <p:nvPr>
            <p:ph type="sldNum" idx="10"/>
          </p:nvPr>
        </p:nvSpPr>
        <p:spPr/>
        <p:txBody>
          <a:bodyPr/>
          <a:lstStyle/>
          <a:p>
            <a:pPr>
              <a:defRPr/>
            </a:pPr>
            <a:fld id="{18347BDA-09B9-44D5-8D99-E27EE52B70FE}" type="slidenum">
              <a:rPr lang="en-GB" altLang="en-US" smtClean="0"/>
              <a:pPr>
                <a:defRPr/>
              </a:pPr>
              <a:t>6</a:t>
            </a:fld>
            <a:endParaRPr lang="en-GB" altLang="en-US"/>
          </a:p>
        </p:txBody>
      </p:sp>
    </p:spTree>
    <p:extLst>
      <p:ext uri="{BB962C8B-B14F-4D97-AF65-F5344CB8AC3E}">
        <p14:creationId xmlns:p14="http://schemas.microsoft.com/office/powerpoint/2010/main" val="349608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C00B0EB2-1F73-432A-A2B8-2050DB97CC07}" type="slidenum">
              <a:rPr lang="en-GB" altLang="en-US" smtClean="0">
                <a:latin typeface="Arial" charset="0"/>
              </a:rPr>
              <a:pPr eaLnBrk="1" hangingPunct="1">
                <a:spcBef>
                  <a:spcPct val="0"/>
                </a:spcBef>
              </a:pPr>
              <a:t>9</a:t>
            </a:fld>
            <a:endParaRPr lang="en-GB" altLang="en-US" dirty="0" smtClean="0">
              <a:latin typeface="Arial" charset="0"/>
            </a:endParaRPr>
          </a:p>
        </p:txBody>
      </p:sp>
      <p:sp>
        <p:nvSpPr>
          <p:cNvPr id="27651"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7653"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1585854E-8C98-4300-B524-EDDBD2F7F551}" type="slidenum">
              <a:rPr lang="en-US" altLang="en-US">
                <a:latin typeface="Arial" charset="0"/>
                <a:cs typeface="Arial" charset="0"/>
              </a:rPr>
              <a:pPr algn="r" eaLnBrk="1" hangingPunct="1">
                <a:spcBef>
                  <a:spcPct val="0"/>
                </a:spcBef>
                <a:buClrTx/>
                <a:buFontTx/>
                <a:buNone/>
              </a:pPr>
              <a:t>9</a:t>
            </a:fld>
            <a:endParaRPr lang="en-US" altLang="en-US" dirty="0">
              <a:latin typeface="Arial" charset="0"/>
              <a:cs typeface="Arial" charset="0"/>
            </a:endParaRPr>
          </a:p>
        </p:txBody>
      </p:sp>
    </p:spTree>
    <p:extLst>
      <p:ext uri="{BB962C8B-B14F-4D97-AF65-F5344CB8AC3E}">
        <p14:creationId xmlns:p14="http://schemas.microsoft.com/office/powerpoint/2010/main" val="274166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253ED440-6A1D-4BCE-9D44-6E90B6BB0607}" type="slidenum">
              <a:rPr lang="en-GB" altLang="en-US" smtClean="0">
                <a:latin typeface="Arial" charset="0"/>
              </a:rPr>
              <a:pPr eaLnBrk="1" hangingPunct="1">
                <a:spcBef>
                  <a:spcPct val="0"/>
                </a:spcBef>
              </a:pPr>
              <a:t>10</a:t>
            </a:fld>
            <a:endParaRPr lang="en-GB" altLang="en-US" dirty="0" smtClean="0">
              <a:latin typeface="Arial" charset="0"/>
            </a:endParaRPr>
          </a:p>
        </p:txBody>
      </p:sp>
      <p:sp>
        <p:nvSpPr>
          <p:cNvPr id="25603"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txBox="1">
            <a:spLocks noChangeArrowheads="1"/>
          </p:cNvSpPr>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25605" name="Text Box 3"/>
          <p:cNvSpPr txBox="1">
            <a:spLocks noChangeArrowheads="1"/>
          </p:cNvSpPr>
          <p:nvPr/>
        </p:nvSpPr>
        <p:spPr bwMode="auto">
          <a:xfrm>
            <a:off x="3856038" y="9440864"/>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F4252D60-5457-46A1-ADCE-21A7F2CE43C9}" type="slidenum">
              <a:rPr lang="en-US" altLang="en-US">
                <a:latin typeface="Arial" charset="0"/>
                <a:cs typeface="Arial" charset="0"/>
              </a:rPr>
              <a:pPr algn="r" eaLnBrk="1" hangingPunct="1">
                <a:spcBef>
                  <a:spcPct val="0"/>
                </a:spcBef>
                <a:buClrTx/>
                <a:buFontTx/>
                <a:buNone/>
              </a:pPr>
              <a:t>10</a:t>
            </a:fld>
            <a:endParaRPr lang="en-US" altLang="en-US" dirty="0">
              <a:latin typeface="Arial" charset="0"/>
              <a:cs typeface="Arial" charset="0"/>
            </a:endParaRPr>
          </a:p>
        </p:txBody>
      </p:sp>
    </p:spTree>
    <p:extLst>
      <p:ext uri="{BB962C8B-B14F-4D97-AF65-F5344CB8AC3E}">
        <p14:creationId xmlns:p14="http://schemas.microsoft.com/office/powerpoint/2010/main" val="12192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0A082454-7BD8-4C48-945E-DF5CC36A7AFD}" type="slidenum">
              <a:rPr lang="en-GB" altLang="en-US">
                <a:latin typeface="Arial" charset="0"/>
              </a:rPr>
              <a:pPr>
                <a:spcBef>
                  <a:spcPct val="0"/>
                </a:spcBef>
                <a:buClrTx/>
                <a:buFontTx/>
                <a:buNone/>
              </a:pPr>
              <a:t>11</a:t>
            </a:fld>
            <a:endParaRPr lang="en-GB" altLang="en-US">
              <a:latin typeface="Arial" charset="0"/>
            </a:endParaRPr>
          </a:p>
        </p:txBody>
      </p:sp>
      <p:sp>
        <p:nvSpPr>
          <p:cNvPr id="45059" name="Rectangle 1"/>
          <p:cNvSpPr>
            <a:spLocks noGrp="1" noRot="1" noChangeAspect="1" noChangeArrowheads="1" noTextEdit="1"/>
          </p:cNvSpPr>
          <p:nvPr>
            <p:ph type="sldImg"/>
          </p:nvPr>
        </p:nvSpPr>
        <p:spPr>
          <a:xfrm>
            <a:off x="920750" y="746125"/>
            <a:ext cx="4965700" cy="3725863"/>
          </a:xfrm>
          <a:solidFill>
            <a:srgbClr val="FFFFFF"/>
          </a:solidFill>
          <a:ln/>
        </p:spPr>
      </p:sp>
      <p:sp>
        <p:nvSpPr>
          <p:cNvPr id="45060" name="Text Box 2"/>
          <p:cNvSpPr txBox="1">
            <a:spLocks noChangeArrowheads="1"/>
          </p:cNvSpPr>
          <p:nvPr/>
        </p:nvSpPr>
        <p:spPr bwMode="auto">
          <a:xfrm>
            <a:off x="681337" y="4721865"/>
            <a:ext cx="5444527" cy="447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45061" name="Text Box 3"/>
          <p:cNvSpPr txBox="1">
            <a:spLocks noChangeArrowheads="1"/>
          </p:cNvSpPr>
          <p:nvPr/>
        </p:nvSpPr>
        <p:spPr bwMode="auto">
          <a:xfrm>
            <a:off x="3856797" y="9440334"/>
            <a:ext cx="2948862" cy="49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93A694B6-AB66-4EC6-BF0F-EEAA6CA808A4}" type="slidenum">
              <a:rPr lang="en-US" altLang="en-US">
                <a:latin typeface="Arial" charset="0"/>
                <a:cs typeface="Arial" charset="0"/>
              </a:rPr>
              <a:pPr algn="r" eaLnBrk="1" hangingPunct="1">
                <a:spcBef>
                  <a:spcPct val="0"/>
                </a:spcBef>
                <a:buClrTx/>
                <a:buFontTx/>
                <a:buNone/>
              </a:pPr>
              <a:t>11</a:t>
            </a:fld>
            <a:endParaRPr lang="en-US" altLang="en-US">
              <a:latin typeface="Arial" charset="0"/>
              <a:cs typeface="Arial" charset="0"/>
            </a:endParaRPr>
          </a:p>
        </p:txBody>
      </p:sp>
      <p:sp>
        <p:nvSpPr>
          <p:cNvPr id="45062"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Times New Roman" pitchFamily="18" charset="0"/>
            </a:endParaRPr>
          </a:p>
        </p:txBody>
      </p:sp>
    </p:spTree>
    <p:extLst>
      <p:ext uri="{BB962C8B-B14F-4D97-AF65-F5344CB8AC3E}">
        <p14:creationId xmlns:p14="http://schemas.microsoft.com/office/powerpoint/2010/main" val="299834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pPr>
            <a:fld id="{41BF69DD-F29B-49F4-9C9D-131E4175C135}" type="slidenum">
              <a:rPr lang="en-GB" altLang="en-US" smtClean="0">
                <a:latin typeface="Arial" charset="0"/>
              </a:rPr>
              <a:pPr eaLnBrk="1" hangingPunct="1">
                <a:spcBef>
                  <a:spcPct val="0"/>
                </a:spcBef>
              </a:pPr>
              <a:t>12</a:t>
            </a:fld>
            <a:endParaRPr lang="en-GB" altLang="en-US" dirty="0" smtClean="0">
              <a:latin typeface="Arial" charset="0"/>
            </a:endParaRPr>
          </a:p>
        </p:txBody>
      </p:sp>
      <p:sp>
        <p:nvSpPr>
          <p:cNvPr id="29699" name="Rectangle 1"/>
          <p:cNvSpPr>
            <a:spLocks noGrp="1" noRot="1" noChangeAspect="1" noChangeArrowheads="1" noTextEdit="1"/>
          </p:cNvSpPr>
          <p:nvPr>
            <p:ph type="sldImg"/>
          </p:nvPr>
        </p:nvSpPr>
        <p:spPr>
          <a:xfrm>
            <a:off x="920750" y="746125"/>
            <a:ext cx="4965700"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81038" y="4721225"/>
            <a:ext cx="5445125" cy="4471988"/>
          </a:xfrm>
          <a:noFill/>
          <a:extLst>
            <a:ext uri="{91240B29-F687-4F45-9708-019B960494DF}">
              <a14:hiddenLine xmlns:a14="http://schemas.microsoft.com/office/drawing/2010/main" w="9525">
                <a:solidFill>
                  <a:srgbClr val="3465A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585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spcBef>
                <a:spcPct val="0"/>
              </a:spcBef>
              <a:buClrTx/>
              <a:buFontTx/>
              <a:buNone/>
            </a:pPr>
            <a:fld id="{0F04139F-90E3-4DD5-9034-2431F5AB180B}" type="slidenum">
              <a:rPr lang="en-GB" altLang="en-US">
                <a:latin typeface="Arial" charset="0"/>
              </a:rPr>
              <a:pPr>
                <a:spcBef>
                  <a:spcPct val="0"/>
                </a:spcBef>
                <a:buClrTx/>
                <a:buFontTx/>
                <a:buNone/>
              </a:pPr>
              <a:t>13</a:t>
            </a:fld>
            <a:endParaRPr lang="en-GB" altLang="en-US">
              <a:latin typeface="Arial" charset="0"/>
            </a:endParaRPr>
          </a:p>
        </p:txBody>
      </p:sp>
      <p:sp>
        <p:nvSpPr>
          <p:cNvPr id="30723" name="Rectangle 1"/>
          <p:cNvSpPr>
            <a:spLocks noGrp="1" noRot="1" noChangeAspect="1" noChangeArrowheads="1" noTextEdit="1"/>
          </p:cNvSpPr>
          <p:nvPr>
            <p:ph type="sldImg"/>
          </p:nvPr>
        </p:nvSpPr>
        <p:spPr>
          <a:xfrm>
            <a:off x="920750" y="746125"/>
            <a:ext cx="4965700" cy="3725863"/>
          </a:xfrm>
          <a:solidFill>
            <a:srgbClr val="FFFFFF"/>
          </a:solidFill>
          <a:ln/>
        </p:spPr>
      </p:sp>
      <p:sp>
        <p:nvSpPr>
          <p:cNvPr id="30724" name="Text Box 2"/>
          <p:cNvSpPr txBox="1">
            <a:spLocks noChangeArrowheads="1"/>
          </p:cNvSpPr>
          <p:nvPr/>
        </p:nvSpPr>
        <p:spPr bwMode="auto">
          <a:xfrm>
            <a:off x="681337" y="4721865"/>
            <a:ext cx="5444527" cy="447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itchFamily="18" charset="0"/>
              <a:buNone/>
            </a:pPr>
            <a:endParaRPr lang="en-US" altLang="en-US"/>
          </a:p>
        </p:txBody>
      </p:sp>
      <p:sp>
        <p:nvSpPr>
          <p:cNvPr id="30725" name="Text Box 3"/>
          <p:cNvSpPr txBox="1">
            <a:spLocks noChangeArrowheads="1"/>
          </p:cNvSpPr>
          <p:nvPr/>
        </p:nvSpPr>
        <p:spPr bwMode="auto">
          <a:xfrm>
            <a:off x="3856797" y="9440334"/>
            <a:ext cx="2948862" cy="49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algn="r" eaLnBrk="1" hangingPunct="1">
              <a:spcBef>
                <a:spcPct val="0"/>
              </a:spcBef>
              <a:buClrTx/>
              <a:buFontTx/>
              <a:buNone/>
            </a:pPr>
            <a:fld id="{6F0C230F-6082-4425-9675-AA79DB6DDE5D}" type="slidenum">
              <a:rPr lang="en-US" altLang="en-US">
                <a:latin typeface="Arial" charset="0"/>
                <a:cs typeface="Arial" charset="0"/>
              </a:rPr>
              <a:pPr algn="r" eaLnBrk="1" hangingPunct="1">
                <a:spcBef>
                  <a:spcPct val="0"/>
                </a:spcBef>
                <a:buClrTx/>
                <a:buFontTx/>
                <a:buNone/>
              </a:pPr>
              <a:t>13</a:t>
            </a:fld>
            <a:endParaRPr lang="en-US" altLang="en-US">
              <a:latin typeface="Arial" charset="0"/>
              <a:cs typeface="Arial" charset="0"/>
            </a:endParaRPr>
          </a:p>
        </p:txBody>
      </p:sp>
    </p:spTree>
    <p:extLst>
      <p:ext uri="{BB962C8B-B14F-4D97-AF65-F5344CB8AC3E}">
        <p14:creationId xmlns:p14="http://schemas.microsoft.com/office/powerpoint/2010/main" val="67367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631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16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03200"/>
            <a:ext cx="2108200" cy="5921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03200"/>
            <a:ext cx="6173788"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074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793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1950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775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68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87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5859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69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87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838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9442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686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944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extLst>
      <p:ext uri="{BB962C8B-B14F-4D97-AF65-F5344CB8AC3E}">
        <p14:creationId xmlns:p14="http://schemas.microsoft.com/office/powerpoint/2010/main" val="145637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307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964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367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552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90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44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222375"/>
            <a:ext cx="9144000" cy="563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250825" y="203200"/>
            <a:ext cx="62738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Klikněte pro úpravu formátu textu nadpisu</a:t>
            </a:r>
          </a:p>
        </p:txBody>
      </p:sp>
      <p:sp>
        <p:nvSpPr>
          <p:cNvPr id="1028" name="Rectangle 3"/>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Klikněte pro úpravu formátu textu osnovy</a:t>
            </a:r>
          </a:p>
          <a:p>
            <a:pPr lvl="1"/>
            <a:r>
              <a:rPr lang="en-GB" altLang="en-US" smtClean="0"/>
              <a:t>Druhá úroveň</a:t>
            </a:r>
          </a:p>
          <a:p>
            <a:pPr lvl="2"/>
            <a:r>
              <a:rPr lang="en-GB" altLang="en-US" smtClean="0"/>
              <a:t>Třetí úroveň</a:t>
            </a:r>
          </a:p>
          <a:p>
            <a:pPr lvl="3"/>
            <a:r>
              <a:rPr lang="en-GB" altLang="en-US" smtClean="0"/>
              <a:t>Čtvrtá úroveň osnovy</a:t>
            </a:r>
          </a:p>
          <a:p>
            <a:pPr lvl="4"/>
            <a:r>
              <a:rPr lang="en-GB" altLang="en-US" smtClean="0"/>
              <a:t>Pátá úroveň osnovy</a:t>
            </a:r>
          </a:p>
          <a:p>
            <a:pPr lvl="4"/>
            <a:r>
              <a:rPr lang="en-GB" altLang="en-US" smtClean="0"/>
              <a:t>Šestá úroveň</a:t>
            </a:r>
          </a:p>
          <a:p>
            <a:pPr lvl="4"/>
            <a:r>
              <a:rPr lang="en-GB" altLang="en-US" smtClean="0"/>
              <a:t>Sedmá úroveň</a:t>
            </a:r>
          </a:p>
        </p:txBody>
      </p:sp>
      <p:pic>
        <p:nvPicPr>
          <p:cNvPr id="10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6688" y="109538"/>
            <a:ext cx="2555875"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b="1" u="sng">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b="1">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Cliquez pour modifier les styles du texte du masque</a:t>
            </a:r>
          </a:p>
          <a:p>
            <a:pPr lvl="1"/>
            <a:r>
              <a:rPr lang="en-US" altLang="en-US" smtClean="0"/>
              <a:t>Deuxième niveau</a:t>
            </a:r>
          </a:p>
          <a:p>
            <a:pPr lvl="2"/>
            <a:r>
              <a:rPr lang="en-US" altLang="en-US" smtClean="0"/>
              <a:t>Troisième niveau</a:t>
            </a:r>
          </a:p>
          <a:p>
            <a:pPr lvl="3"/>
            <a:r>
              <a:rPr lang="en-US" altLang="en-US" smtClean="0"/>
              <a:t>Quatrième niveau</a:t>
            </a:r>
          </a:p>
          <a:p>
            <a:pPr lvl="4"/>
            <a:r>
              <a:rPr lang="en-US" altLang="en-US" smtClean="0"/>
              <a:t>Cinquième niveau</a:t>
            </a:r>
          </a:p>
        </p:txBody>
      </p:sp>
    </p:spTree>
    <p:extLst>
      <p:ext uri="{BB962C8B-B14F-4D97-AF65-F5344CB8AC3E}">
        <p14:creationId xmlns:p14="http://schemas.microsoft.com/office/powerpoint/2010/main" val="722907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6.png"/><Relationship Id="rId4" Type="http://schemas.openxmlformats.org/officeDocument/2006/relationships/diagramQuickStyle" Target="../diagrams/quickStyle3.xml"/><Relationship Id="rId9"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hyperlink" Target="http://www.exporthelp.europa.eu/" TargetMode="External"/><Relationship Id="rId3" Type="http://schemas.openxmlformats.org/officeDocument/2006/relationships/hyperlink" Target="http://ec.europa.eu/trade/" TargetMode="External"/><Relationship Id="rId7" Type="http://schemas.openxmlformats.org/officeDocument/2006/relationships/hyperlink" Target="http://trade.ec.europa.eu/eutn/register.ht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eeas.europa.eu/delegations/vietnam/index_en.htm" TargetMode="External"/><Relationship Id="rId5" Type="http://schemas.openxmlformats.org/officeDocument/2006/relationships/hyperlink" Target="https://twitter.com/Trade_EU" TargetMode="External"/><Relationship Id="rId4" Type="http://schemas.openxmlformats.org/officeDocument/2006/relationships/hyperlink" Target="http://eeas.europa.eu/delegations/vietnam/documents/eu_vietnam/evfta_guide.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 y="1268413"/>
            <a:ext cx="8959850" cy="2736850"/>
          </a:xfrm>
          <a:solidFill>
            <a:schemeClr val="bg1"/>
          </a:solidFill>
        </p:spPr>
        <p:txBody>
          <a:bodyPr/>
          <a:lstStyle/>
          <a:p>
            <a:pPr algn="ctr"/>
            <a:r>
              <a:rPr lang="es-ES_tradnl" altLang="en-US" sz="2700" dirty="0" smtClean="0">
                <a:solidFill>
                  <a:srgbClr val="002060"/>
                </a:solidFill>
              </a:rPr>
              <a:t/>
            </a:r>
            <a:br>
              <a:rPr lang="es-ES_tradnl" altLang="en-US" sz="2700" dirty="0" smtClean="0">
                <a:solidFill>
                  <a:srgbClr val="002060"/>
                </a:solidFill>
              </a:rPr>
            </a:br>
            <a:r>
              <a:rPr lang="es-ES_tradnl" altLang="en-US" sz="2700" dirty="0" smtClean="0">
                <a:solidFill>
                  <a:srgbClr val="002060"/>
                </a:solidFill>
              </a:rPr>
              <a:t/>
            </a:r>
            <a:br>
              <a:rPr lang="es-ES_tradnl" altLang="en-US" sz="2700" dirty="0" smtClean="0">
                <a:solidFill>
                  <a:srgbClr val="002060"/>
                </a:solidFill>
              </a:rPr>
            </a:br>
            <a:r>
              <a:rPr lang="es-ES_tradnl" altLang="en-US" sz="2700" dirty="0">
                <a:solidFill>
                  <a:srgbClr val="002060"/>
                </a:solidFill>
              </a:rPr>
              <a:t/>
            </a:r>
            <a:br>
              <a:rPr lang="es-ES_tradnl" altLang="en-US" sz="2700" dirty="0">
                <a:solidFill>
                  <a:srgbClr val="002060"/>
                </a:solidFill>
              </a:rPr>
            </a:br>
            <a:r>
              <a:rPr lang="es-ES_tradnl" altLang="en-US" sz="2700" smtClean="0">
                <a:solidFill>
                  <a:srgbClr val="002060"/>
                </a:solidFill>
              </a:rPr>
              <a:t/>
            </a:r>
            <a:br>
              <a:rPr lang="es-ES_tradnl" altLang="en-US" sz="2700" smtClean="0">
                <a:solidFill>
                  <a:srgbClr val="002060"/>
                </a:solidFill>
              </a:rPr>
            </a:br>
            <a:r>
              <a:rPr lang="en-GB" altLang="en-US" sz="4800">
                <a:solidFill>
                  <a:srgbClr val="FFC000"/>
                </a:solidFill>
                <a:latin typeface="Tahoma" panose="020B0604030504040204" pitchFamily="34" charset="0"/>
                <a:ea typeface="Tahoma" panose="020B0604030504040204" pitchFamily="34" charset="0"/>
                <a:cs typeface="Tahoma" panose="020B0604030504040204" pitchFamily="34" charset="0"/>
              </a:rPr>
              <a:t>Hiệp định Thương mại Tự do</a:t>
            </a:r>
            <a:r>
              <a:rPr lang="es-ES_tradnl" altLang="en-US" sz="4800">
                <a:solidFill>
                  <a:srgbClr val="FFC000"/>
                </a:solidFill>
                <a:latin typeface="Tahoma" panose="020B0604030504040204" pitchFamily="34" charset="0"/>
                <a:ea typeface="Tahoma" panose="020B0604030504040204" pitchFamily="34" charset="0"/>
                <a:cs typeface="Tahoma" panose="020B0604030504040204" pitchFamily="34" charset="0"/>
              </a:rPr>
              <a:t/>
            </a:r>
            <a:br>
              <a:rPr lang="es-ES_tradnl" altLang="en-US" sz="4800">
                <a:solidFill>
                  <a:srgbClr val="FFC000"/>
                </a:solidFill>
                <a:latin typeface="Tahoma" panose="020B0604030504040204" pitchFamily="34" charset="0"/>
                <a:ea typeface="Tahoma" panose="020B0604030504040204" pitchFamily="34" charset="0"/>
                <a:cs typeface="Tahoma" panose="020B0604030504040204" pitchFamily="34" charset="0"/>
              </a:rPr>
            </a:br>
            <a:r>
              <a:rPr lang="en-GB" altLang="en-US" sz="4800" smtClean="0">
                <a:solidFill>
                  <a:srgbClr val="FFC000"/>
                </a:solidFill>
                <a:latin typeface="Tahoma" panose="020B0604030504040204" pitchFamily="34" charset="0"/>
                <a:ea typeface="Tahoma" panose="020B0604030504040204" pitchFamily="34" charset="0"/>
                <a:cs typeface="Tahoma" panose="020B0604030504040204" pitchFamily="34" charset="0"/>
              </a:rPr>
              <a:t>EU </a:t>
            </a:r>
            <a:r>
              <a:rPr lang="en-GB" altLang="en-US" sz="480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GB" altLang="en-US" sz="4800" smtClean="0">
                <a:solidFill>
                  <a:srgbClr val="FFC000"/>
                </a:solidFill>
                <a:latin typeface="Tahoma" panose="020B0604030504040204" pitchFamily="34" charset="0"/>
                <a:ea typeface="Tahoma" panose="020B0604030504040204" pitchFamily="34" charset="0"/>
                <a:cs typeface="Tahoma" panose="020B0604030504040204" pitchFamily="34" charset="0"/>
              </a:rPr>
              <a:t>Việt Nam</a:t>
            </a:r>
            <a:r>
              <a:rPr lang="es-ES_tradnl" altLang="en-US" sz="4000" dirty="0" smtClean="0">
                <a:solidFill>
                  <a:srgbClr val="002060"/>
                </a:solidFill>
                <a:latin typeface="Arial" panose="020B0604020202020204" pitchFamily="34" charset="0"/>
                <a:cs typeface="Arial" panose="020B0604020202020204" pitchFamily="34" charset="0"/>
              </a:rPr>
              <a:t/>
            </a:r>
            <a:br>
              <a:rPr lang="es-ES_tradnl" altLang="en-US" sz="4000" dirty="0" smtClean="0">
                <a:solidFill>
                  <a:srgbClr val="002060"/>
                </a:solidFill>
                <a:latin typeface="Arial" panose="020B0604020202020204" pitchFamily="34" charset="0"/>
                <a:cs typeface="Arial" panose="020B0604020202020204" pitchFamily="34" charset="0"/>
              </a:rPr>
            </a:br>
            <a:endParaRPr lang="en-GB" altLang="en-US" sz="1800" dirty="0" smtClean="0">
              <a:solidFill>
                <a:srgbClr val="002060"/>
              </a:solidFill>
              <a:latin typeface="Arial" panose="020B0604020202020204" pitchFamily="34" charset="0"/>
              <a:cs typeface="Arial" panose="020B0604020202020204" pitchFamily="34" charset="0"/>
            </a:endParaRPr>
          </a:p>
        </p:txBody>
      </p:sp>
      <p:sp>
        <p:nvSpPr>
          <p:cNvPr id="2051" name="Subtitle 2"/>
          <p:cNvSpPr>
            <a:spLocks noGrp="1"/>
          </p:cNvSpPr>
          <p:nvPr>
            <p:ph type="subTitle" idx="1"/>
          </p:nvPr>
        </p:nvSpPr>
        <p:spPr>
          <a:xfrm>
            <a:off x="76200" y="3810000"/>
            <a:ext cx="8991600" cy="2895600"/>
          </a:xfrm>
        </p:spPr>
        <p:txBody>
          <a:bodyPr/>
          <a:lstStyle/>
          <a:p>
            <a:endParaRPr lang="es-ES_tradnl" altLang="en-US" dirty="0" smtClean="0">
              <a:solidFill>
                <a:schemeClr val="accent2"/>
              </a:solidFill>
            </a:endParaRPr>
          </a:p>
          <a:p>
            <a:pPr eaLnBrk="1" hangingPunct="1"/>
            <a:endParaRPr lang="en-US" altLang="en-US" sz="3600" dirty="0" smtClean="0">
              <a:solidFill>
                <a:schemeClr val="accent2"/>
              </a:solidFill>
            </a:endParaRPr>
          </a:p>
          <a:p>
            <a:pPr eaLnBrk="1" hangingPunct="1"/>
            <a:endParaRPr lang="en-US" altLang="en-US" sz="3600" dirty="0">
              <a:solidFill>
                <a:schemeClr val="accent2"/>
              </a:solidFill>
            </a:endParaRPr>
          </a:p>
          <a:p>
            <a:pPr eaLnBrk="1" hangingPunct="1"/>
            <a:r>
              <a:rPr lang="en-US" altLang="en-US" sz="3600">
                <a:solidFill>
                  <a:schemeClr val="accent2"/>
                </a:solidFill>
              </a:rPr>
              <a:t>Phái đoàn Liên minh châu Âu </a:t>
            </a:r>
            <a:r>
              <a:rPr lang="en-US" altLang="en-US" sz="3600" smtClean="0">
                <a:solidFill>
                  <a:schemeClr val="accent2"/>
                </a:solidFill>
              </a:rPr>
              <a:t/>
            </a:r>
            <a:br>
              <a:rPr lang="en-US" altLang="en-US" sz="3600" smtClean="0">
                <a:solidFill>
                  <a:schemeClr val="accent2"/>
                </a:solidFill>
              </a:rPr>
            </a:br>
            <a:r>
              <a:rPr lang="en-US" altLang="en-US" sz="3600" smtClean="0">
                <a:solidFill>
                  <a:schemeClr val="accent2"/>
                </a:solidFill>
              </a:rPr>
              <a:t>tại </a:t>
            </a:r>
            <a:r>
              <a:rPr lang="en-US" altLang="en-US" sz="3600">
                <a:solidFill>
                  <a:schemeClr val="accent2"/>
                </a:solidFill>
              </a:rPr>
              <a:t>Việt </a:t>
            </a:r>
            <a:r>
              <a:rPr lang="en-US" altLang="en-US" sz="3600" smtClean="0">
                <a:solidFill>
                  <a:schemeClr val="accent2"/>
                </a:solidFill>
              </a:rPr>
              <a:t>Nam</a:t>
            </a:r>
            <a:endParaRPr lang="en-US" altLang="en-US" sz="3600" dirty="0">
              <a:solidFill>
                <a:schemeClr val="accent2"/>
              </a:solidFill>
            </a:endParaRPr>
          </a:p>
        </p:txBody>
      </p:sp>
    </p:spTree>
    <p:extLst>
      <p:ext uri="{BB962C8B-B14F-4D97-AF65-F5344CB8AC3E}">
        <p14:creationId xmlns:p14="http://schemas.microsoft.com/office/powerpoint/2010/main" val="53760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57199" y="1828800"/>
            <a:ext cx="8507413"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25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marL="457200" indent="-457200" defTabSz="914400">
              <a:spcBef>
                <a:spcPct val="20000"/>
              </a:spcBef>
              <a:spcAft>
                <a:spcPts val="600"/>
              </a:spcAft>
              <a:buClr>
                <a:srgbClr val="0070C0"/>
              </a:buClr>
              <a:buSzTx/>
              <a:buFont typeface="+mj-lt"/>
              <a:buAutoNum type="arabicPeriod" startAt="3"/>
              <a:tabLst/>
              <a:defRPr/>
            </a:pPr>
            <a:endParaRPr lang="en-GB" altLang="en-US" sz="2000" b="1" kern="0" dirty="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startAt="3"/>
              <a:tabLst/>
              <a:defRPr/>
            </a:pPr>
            <a:endParaRPr lang="en-GB" altLang="en-US" sz="2000" b="1" kern="0" dirty="0">
              <a:solidFill>
                <a:srgbClr val="0070C0"/>
              </a:solidFill>
              <a:latin typeface="Verdana"/>
              <a:ea typeface="+mn-ea"/>
            </a:endParaRPr>
          </a:p>
          <a:p>
            <a:pPr marL="0" indent="0" defTabSz="914400">
              <a:spcBef>
                <a:spcPct val="20000"/>
              </a:spcBef>
              <a:spcAft>
                <a:spcPts val="600"/>
              </a:spcAft>
              <a:buClr>
                <a:srgbClr val="0070C0"/>
              </a:buClr>
              <a:buSzTx/>
              <a:tabLst/>
              <a:defRPr/>
            </a:pPr>
            <a:r>
              <a:rPr lang="en-GB" altLang="en-US" sz="2800" b="1" kern="0" dirty="0" smtClean="0">
                <a:solidFill>
                  <a:srgbClr val="0070C0"/>
                </a:solidFill>
                <a:latin typeface="Verdana"/>
                <a:ea typeface="+mn-ea"/>
              </a:rPr>
              <a:t>2</a:t>
            </a:r>
            <a:r>
              <a:rPr lang="en-GB" altLang="en-US" sz="2800" b="1" kern="0" smtClean="0">
                <a:solidFill>
                  <a:srgbClr val="0070C0"/>
                </a:solidFill>
                <a:latin typeface="Verdana"/>
                <a:ea typeface="+mn-ea"/>
              </a:rPr>
              <a:t>. </a:t>
            </a:r>
            <a:r>
              <a:rPr lang="en-GB" altLang="en-US" sz="2800" b="1" kern="0">
                <a:solidFill>
                  <a:srgbClr val="0070C0"/>
                </a:solidFill>
                <a:latin typeface="Verdana"/>
              </a:rPr>
              <a:t>Đàm phán song phương EU-Việt Nam</a:t>
            </a:r>
          </a:p>
          <a:p>
            <a:pPr marL="0" indent="0" defTabSz="914400">
              <a:spcBef>
                <a:spcPct val="20000"/>
              </a:spcBef>
              <a:spcAft>
                <a:spcPts val="600"/>
              </a:spcAft>
              <a:buClr>
                <a:srgbClr val="0070C0"/>
              </a:buClr>
              <a:buSzTx/>
              <a:tabLst/>
              <a:defRPr/>
            </a:pPr>
            <a:endParaRPr lang="en-GB" altLang="en-US" sz="2800" b="1" kern="0" dirty="0" smtClean="0">
              <a:solidFill>
                <a:srgbClr val="0070C0"/>
              </a:solidFill>
              <a:latin typeface="Verdana"/>
              <a:ea typeface="+mn-ea"/>
            </a:endParaRPr>
          </a:p>
          <a:p>
            <a:pPr eaLnBrk="1" hangingPunct="1">
              <a:lnSpc>
                <a:spcPct val="90000"/>
              </a:lnSpc>
              <a:spcBef>
                <a:spcPts val="600"/>
              </a:spcBef>
              <a:buClr>
                <a:srgbClr val="007CC1"/>
              </a:buClr>
              <a:buFont typeface="Arial" charset="0"/>
              <a:buNone/>
              <a:defRPr/>
            </a:pPr>
            <a:endParaRPr lang="en-US" altLang="en-US" sz="1600" b="1" u="sng" dirty="0" smtClean="0">
              <a:solidFill>
                <a:srgbClr val="000000"/>
              </a:solidFill>
            </a:endParaRPr>
          </a:p>
        </p:txBody>
      </p:sp>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7933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p:spPr>
        <p:txBody>
          <a:bodyPr wrap="none" anchor="ctr"/>
          <a:lstStyle/>
          <a:p>
            <a:pPr eaLnBrk="1" hangingPunct="1">
              <a:buClr>
                <a:srgbClr val="000000"/>
              </a:buClr>
              <a:buSzPct val="100000"/>
              <a:buFont typeface="Times New Roman" pitchFamily="18" charset="0"/>
              <a:buNone/>
            </a:pPr>
            <a:endParaRPr lang="en-US" altLang="en-US"/>
          </a:p>
        </p:txBody>
      </p:sp>
      <p:graphicFrame>
        <p:nvGraphicFramePr>
          <p:cNvPr id="6" name="Content Placeholder 3"/>
          <p:cNvGraphicFramePr>
            <a:graphicFrameLocks/>
          </p:cNvGraphicFramePr>
          <p:nvPr>
            <p:extLst>
              <p:ext uri="{D42A27DB-BD31-4B8C-83A1-F6EECF244321}">
                <p14:modId xmlns:p14="http://schemas.microsoft.com/office/powerpoint/2010/main" val="1369281968"/>
              </p:ext>
            </p:extLst>
          </p:nvPr>
        </p:nvGraphicFramePr>
        <p:xfrm>
          <a:off x="179972" y="1524000"/>
          <a:ext cx="8784641" cy="86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03680" y="2725249"/>
            <a:ext cx="2139520" cy="1569660"/>
          </a:xfrm>
          <a:prstGeom prst="rect">
            <a:avLst/>
          </a:prstGeom>
        </p:spPr>
        <p:txBody>
          <a:bodyPr wrap="square">
            <a:spAutoFit/>
          </a:bodyPr>
          <a:lstStyle/>
          <a:p>
            <a:pPr lvl="0">
              <a:spcBef>
                <a:spcPct val="20000"/>
              </a:spcBef>
              <a:buClr>
                <a:srgbClr val="0F5494"/>
              </a:buClr>
              <a:buSzTx/>
            </a:pPr>
            <a:r>
              <a:rPr lang="en-US" altLang="en-US" sz="2400">
                <a:solidFill>
                  <a:srgbClr val="0070C0"/>
                </a:solidFill>
                <a:latin typeface="Verdana" pitchFamily="34" charset="0"/>
              </a:rPr>
              <a:t>Khởi động đàm phán liên khu vực EU-ASEAN</a:t>
            </a:r>
            <a:endParaRPr lang="en-GB" altLang="en-US" sz="2400">
              <a:solidFill>
                <a:srgbClr val="0070C0"/>
              </a:solidFill>
              <a:latin typeface="Verdana" pitchFamily="34" charset="0"/>
            </a:endParaRPr>
          </a:p>
        </p:txBody>
      </p:sp>
      <p:sp>
        <p:nvSpPr>
          <p:cNvPr id="9" name="Rectangle 8"/>
          <p:cNvSpPr/>
          <p:nvPr/>
        </p:nvSpPr>
        <p:spPr>
          <a:xfrm>
            <a:off x="3371019" y="2725738"/>
            <a:ext cx="2343981" cy="3884140"/>
          </a:xfrm>
          <a:prstGeom prst="rect">
            <a:avLst/>
          </a:prstGeom>
        </p:spPr>
        <p:txBody>
          <a:bodyPr wrap="square">
            <a:spAutoFit/>
          </a:bodyPr>
          <a:lstStyle/>
          <a:p>
            <a:pPr indent="-285750">
              <a:spcBef>
                <a:spcPct val="20000"/>
              </a:spcBef>
              <a:buClr>
                <a:srgbClr val="0F5494"/>
              </a:buClr>
              <a:buSzTx/>
            </a:pPr>
            <a:r>
              <a:rPr lang="en-GB" altLang="en-US" sz="2200" b="0" smtClean="0">
                <a:solidFill>
                  <a:srgbClr val="0070C0"/>
                </a:solidFill>
                <a:latin typeface="Verdana" pitchFamily="34" charset="0"/>
              </a:rPr>
              <a:t>Sau một số vòng, cả </a:t>
            </a:r>
            <a:r>
              <a:rPr lang="en-GB" altLang="en-US" sz="2200" b="0">
                <a:solidFill>
                  <a:srgbClr val="0070C0"/>
                </a:solidFill>
                <a:latin typeface="Verdana" pitchFamily="34" charset="0"/>
              </a:rPr>
              <a:t>hai bên thống nhất tạm </a:t>
            </a:r>
            <a:r>
              <a:rPr lang="en-GB" altLang="en-US" sz="2200" b="0" smtClean="0">
                <a:solidFill>
                  <a:srgbClr val="0070C0"/>
                </a:solidFill>
                <a:latin typeface="Verdana" pitchFamily="34" charset="0"/>
              </a:rPr>
              <a:t>ngừng</a:t>
            </a:r>
          </a:p>
          <a:p>
            <a:pPr indent="-285750">
              <a:spcBef>
                <a:spcPct val="20000"/>
              </a:spcBef>
              <a:buClr>
                <a:srgbClr val="0F5494"/>
              </a:buClr>
              <a:buSzTx/>
            </a:pPr>
            <a:r>
              <a:rPr lang="en-GB" altLang="en-US" sz="2200" b="0" smtClean="0">
                <a:solidFill>
                  <a:srgbClr val="0070C0"/>
                </a:solidFill>
                <a:latin typeface="Verdana" pitchFamily="34" charset="0"/>
              </a:rPr>
              <a:t>EU </a:t>
            </a:r>
            <a:r>
              <a:rPr lang="en-GB" altLang="en-US" sz="2200" b="0">
                <a:solidFill>
                  <a:srgbClr val="0070C0"/>
                </a:solidFill>
                <a:latin typeface="Verdana" pitchFamily="34" charset="0"/>
              </a:rPr>
              <a:t>quyết định theo đuổi đàm phán song phương với </a:t>
            </a:r>
            <a:r>
              <a:rPr lang="en-GB" altLang="en-US" sz="2200" b="1">
                <a:solidFill>
                  <a:srgbClr val="0070C0"/>
                </a:solidFill>
                <a:latin typeface="Verdana" pitchFamily="34" charset="0"/>
              </a:rPr>
              <a:t>từng nước thành viên ASEAN</a:t>
            </a:r>
          </a:p>
        </p:txBody>
      </p:sp>
      <p:sp>
        <p:nvSpPr>
          <p:cNvPr id="10" name="Rectangle 9"/>
          <p:cNvSpPr/>
          <p:nvPr/>
        </p:nvSpPr>
        <p:spPr>
          <a:xfrm>
            <a:off x="6400800" y="2725249"/>
            <a:ext cx="2035176" cy="2677656"/>
          </a:xfrm>
          <a:prstGeom prst="rect">
            <a:avLst/>
          </a:prstGeom>
        </p:spPr>
        <p:txBody>
          <a:bodyPr wrap="square">
            <a:spAutoFit/>
          </a:bodyPr>
          <a:lstStyle/>
          <a:p>
            <a:pPr>
              <a:spcBef>
                <a:spcPct val="20000"/>
              </a:spcBef>
              <a:buClr>
                <a:srgbClr val="0F5494"/>
              </a:buClr>
              <a:buSzTx/>
            </a:pPr>
            <a:r>
              <a:rPr lang="en-GB" altLang="en-US" sz="2400" b="0" u="none">
                <a:solidFill>
                  <a:srgbClr val="0070C0"/>
                </a:solidFill>
                <a:latin typeface="Verdana" pitchFamily="34" charset="0"/>
              </a:rPr>
              <a:t>Khởi động </a:t>
            </a:r>
            <a:r>
              <a:rPr lang="en-GB" altLang="en-US" sz="2400" b="0" u="none" smtClean="0">
                <a:solidFill>
                  <a:srgbClr val="0070C0"/>
                </a:solidFill>
                <a:latin typeface="Verdana" pitchFamily="34" charset="0"/>
              </a:rPr>
              <a:t>quá trình đàm </a:t>
            </a:r>
            <a:r>
              <a:rPr lang="en-GB" altLang="en-US" sz="2400" b="0" u="none">
                <a:solidFill>
                  <a:srgbClr val="0070C0"/>
                </a:solidFill>
                <a:latin typeface="Verdana" pitchFamily="34" charset="0"/>
              </a:rPr>
              <a:t>phán FTA song phương đầu tiên (với Singapore)</a:t>
            </a:r>
          </a:p>
        </p:txBody>
      </p:sp>
      <p:sp>
        <p:nvSpPr>
          <p:cNvPr id="11" name="Text Box 2"/>
          <p:cNvSpPr txBox="1">
            <a:spLocks noChangeArrowheads="1"/>
          </p:cNvSpPr>
          <p:nvPr/>
        </p:nvSpPr>
        <p:spPr bwMode="auto">
          <a:xfrm>
            <a:off x="298880" y="274638"/>
            <a:ext cx="813752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a:solidFill>
                  <a:srgbClr val="0A2D74"/>
                </a:solidFill>
                <a:latin typeface="Arial Black" pitchFamily="32" charset="0"/>
              </a:rPr>
              <a:t>Đàm phán EU-ASEAN</a:t>
            </a:r>
          </a:p>
        </p:txBody>
      </p:sp>
    </p:spTree>
    <p:extLst>
      <p:ext uri="{BB962C8B-B14F-4D97-AF65-F5344CB8AC3E}">
        <p14:creationId xmlns:p14="http://schemas.microsoft.com/office/powerpoint/2010/main" val="1229703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7172" name="Text Box 3"/>
          <p:cNvSpPr txBox="1">
            <a:spLocks noChangeArrowheads="1"/>
          </p:cNvSpPr>
          <p:nvPr/>
        </p:nvSpPr>
        <p:spPr bwMode="auto">
          <a:xfrm>
            <a:off x="446047" y="1447800"/>
            <a:ext cx="4038601" cy="2102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b="1" u="sng">
                <a:solidFill>
                  <a:srgbClr val="000000"/>
                </a:solidFill>
                <a:latin typeface="Arial" charset="0"/>
                <a:cs typeface="Arial" charset="0"/>
              </a:defRPr>
            </a:lvl1pPr>
            <a:lvl2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b="1">
                <a:solidFill>
                  <a:srgbClr val="000000"/>
                </a:solidFill>
                <a:latin typeface="Arial" charset="0"/>
                <a:cs typeface="Arial" charset="0"/>
              </a:defRPr>
            </a:lvl2pPr>
            <a:lvl3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sz="2400">
                <a:solidFill>
                  <a:srgbClr val="000000"/>
                </a:solidFill>
                <a:latin typeface="Arial" charset="0"/>
                <a:cs typeface="Arial" charset="0"/>
              </a:defRPr>
            </a:lvl3pPr>
            <a:lvl4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4pPr>
            <a:lvl5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9pPr>
          </a:lstStyle>
          <a:p>
            <a:pPr defTabSz="914400">
              <a:lnSpc>
                <a:spcPct val="80000"/>
              </a:lnSpc>
              <a:spcBef>
                <a:spcPct val="20000"/>
              </a:spcBef>
              <a:buClr>
                <a:srgbClr val="0F5494"/>
              </a:buClr>
              <a:buSzTx/>
              <a:tabLst/>
              <a:defRPr/>
            </a:pPr>
            <a:r>
              <a:rPr lang="en-US" altLang="en-US" u="none" kern="0" dirty="0" smtClean="0">
                <a:solidFill>
                  <a:schemeClr val="accent6">
                    <a:lumMod val="75000"/>
                  </a:schemeClr>
                </a:solidFill>
                <a:latin typeface="Verdana"/>
                <a:ea typeface="+mn-ea"/>
                <a:cs typeface="+mn-cs"/>
              </a:rPr>
              <a:t>	  </a:t>
            </a:r>
            <a:r>
              <a:rPr lang="en-US" altLang="en-US" sz="2000" u="none" kern="0" dirty="0" smtClean="0">
                <a:solidFill>
                  <a:srgbClr val="0070C0"/>
                </a:solidFill>
                <a:latin typeface="Verdana"/>
                <a:ea typeface="+mn-ea"/>
                <a:cs typeface="+mn-cs"/>
              </a:rPr>
              <a:t>SINGAPORE</a:t>
            </a:r>
            <a:r>
              <a:rPr lang="en-US" altLang="en-US" b="0" u="none" kern="0" dirty="0" smtClean="0">
                <a:solidFill>
                  <a:schemeClr val="accent6">
                    <a:lumMod val="75000"/>
                  </a:schemeClr>
                </a:solidFill>
                <a:latin typeface="Verdana"/>
                <a:ea typeface="+mn-ea"/>
                <a:cs typeface="+mn-cs"/>
              </a:rPr>
              <a:t> </a:t>
            </a:r>
          </a:p>
          <a:p>
            <a:pPr marL="514350" lvl="1" indent="0" defTabSz="914400">
              <a:lnSpc>
                <a:spcPct val="80000"/>
              </a:lnSpc>
              <a:spcBef>
                <a:spcPct val="20000"/>
              </a:spcBef>
              <a:buClr>
                <a:srgbClr val="0070C0"/>
              </a:buClr>
              <a:buSzTx/>
              <a:tabLst/>
              <a:defRPr/>
            </a:pPr>
            <a:endParaRPr lang="en-US" altLang="en-US" kern="0" dirty="0" smtClean="0">
              <a:solidFill>
                <a:schemeClr val="accent6">
                  <a:lumMod val="75000"/>
                </a:schemeClr>
              </a:solidFill>
              <a:latin typeface="Verdana"/>
              <a:ea typeface="+mn-ea"/>
              <a:cs typeface="+mn-cs"/>
            </a:endParaRPr>
          </a:p>
          <a:p>
            <a:pPr marL="57150" lvl="1" indent="-342900" defTabSz="914400">
              <a:lnSpc>
                <a:spcPct val="80000"/>
              </a:lnSpc>
              <a:spcBef>
                <a:spcPct val="20000"/>
              </a:spcBef>
              <a:spcAft>
                <a:spcPts val="600"/>
              </a:spcAft>
              <a:buClr>
                <a:srgbClr val="0070C0"/>
              </a:buClr>
              <a:buSzTx/>
              <a:buFont typeface="Wingdings" panose="05000000000000000000" pitchFamily="2" charset="2"/>
              <a:buChar char="§"/>
              <a:tabLst/>
              <a:defRPr/>
            </a:pPr>
            <a:r>
              <a:rPr lang="en-US" altLang="en-US" sz="1800" b="0" kern="0">
                <a:solidFill>
                  <a:srgbClr val="0070C0"/>
                </a:solidFill>
                <a:latin typeface="Verdana"/>
              </a:rPr>
              <a:t>Khởi động tháng 3/2010</a:t>
            </a: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r>
              <a:rPr lang="en-US" altLang="en-US" b="0" u="none" kern="0">
                <a:solidFill>
                  <a:srgbClr val="0070C0"/>
                </a:solidFill>
                <a:latin typeface="Verdana"/>
              </a:rPr>
              <a:t>Kết thúc tháng 12/2012</a:t>
            </a: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r>
              <a:rPr lang="en-US" altLang="en-US" b="0" u="none" kern="0">
                <a:solidFill>
                  <a:srgbClr val="0070C0"/>
                </a:solidFill>
                <a:latin typeface="Verdana"/>
              </a:rPr>
              <a:t>Đàm phán về bảo hộ đầu tư kết thúc vào tháng 10/2014</a:t>
            </a: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endParaRPr lang="en-US" altLang="en-US" sz="2000" b="0" u="none" kern="0" dirty="0" smtClean="0">
              <a:solidFill>
                <a:srgbClr val="0070C0"/>
              </a:solidFill>
              <a:latin typeface="Verdana"/>
            </a:endParaRPr>
          </a:p>
          <a:p>
            <a:pPr marL="457200" lvl="1" indent="0" defTabSz="914400">
              <a:lnSpc>
                <a:spcPct val="80000"/>
              </a:lnSpc>
              <a:spcBef>
                <a:spcPct val="20000"/>
              </a:spcBef>
              <a:buClr>
                <a:srgbClr val="0F5494"/>
              </a:buClr>
              <a:buSzTx/>
              <a:tabLst/>
              <a:defRPr/>
            </a:pPr>
            <a:endParaRPr lang="en-US" altLang="en-US" sz="1800" b="0" kern="0" dirty="0" smtClean="0">
              <a:latin typeface="Verdana"/>
            </a:endParaRPr>
          </a:p>
        </p:txBody>
      </p:sp>
      <p:sp>
        <p:nvSpPr>
          <p:cNvPr id="3" name="Rectangle 2"/>
          <p:cNvSpPr/>
          <p:nvPr/>
        </p:nvSpPr>
        <p:spPr>
          <a:xfrm>
            <a:off x="4920545" y="5265626"/>
            <a:ext cx="3941146" cy="2323713"/>
          </a:xfrm>
          <a:prstGeom prst="rect">
            <a:avLst/>
          </a:prstGeom>
        </p:spPr>
        <p:txBody>
          <a:bodyPr wrap="square">
            <a:spAutoFit/>
          </a:bodyPr>
          <a:lstStyle/>
          <a:p>
            <a:pPr defTabSz="914400">
              <a:lnSpc>
                <a:spcPct val="80000"/>
              </a:lnSpc>
              <a:spcBef>
                <a:spcPct val="20000"/>
              </a:spcBef>
              <a:buClr>
                <a:srgbClr val="0F5494"/>
              </a:buClr>
              <a:buSzTx/>
              <a:tabLst/>
              <a:defRPr/>
            </a:pPr>
            <a:r>
              <a:rPr lang="en-US" altLang="en-US" sz="2000" b="1" kern="0">
                <a:solidFill>
                  <a:srgbClr val="0070C0"/>
                </a:solidFill>
                <a:latin typeface="Verdana"/>
                <a:ea typeface="+mn-ea"/>
              </a:rPr>
              <a:t>	</a:t>
            </a:r>
            <a:r>
              <a:rPr lang="en-US" altLang="en-US" sz="2000" b="1" kern="0" smtClean="0">
                <a:solidFill>
                  <a:srgbClr val="0070C0"/>
                </a:solidFill>
                <a:latin typeface="Verdana"/>
                <a:ea typeface="+mn-ea"/>
              </a:rPr>
              <a:t>THÁI LAN</a:t>
            </a:r>
            <a:endParaRPr lang="en-US" altLang="en-US" sz="2000" b="1" kern="0" dirty="0" smtClean="0">
              <a:solidFill>
                <a:srgbClr val="0070C0"/>
              </a:solidFill>
              <a:latin typeface="Verdana"/>
              <a:ea typeface="+mn-ea"/>
            </a:endParaRP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endParaRPr lang="en-GB" altLang="en-US" sz="2000" kern="0" dirty="0" smtClean="0">
              <a:solidFill>
                <a:srgbClr val="0070C0"/>
              </a:solidFill>
              <a:latin typeface="Verdana"/>
            </a:endParaRP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r>
              <a:rPr lang="en-GB" altLang="en-US" kern="0">
                <a:solidFill>
                  <a:srgbClr val="0070C0"/>
                </a:solidFill>
                <a:latin typeface="Verdana"/>
              </a:rPr>
              <a:t>Khởi động tháng 3/2013</a:t>
            </a:r>
          </a:p>
          <a:p>
            <a:pPr marL="57150" indent="-342900" defTabSz="914400">
              <a:lnSpc>
                <a:spcPct val="80000"/>
              </a:lnSpc>
              <a:spcBef>
                <a:spcPct val="20000"/>
              </a:spcBef>
              <a:spcAft>
                <a:spcPts val="600"/>
              </a:spcAft>
              <a:buClr>
                <a:srgbClr val="0070C0"/>
              </a:buClr>
              <a:buSzTx/>
              <a:buFont typeface="Wingdings" panose="05000000000000000000" pitchFamily="2" charset="2"/>
              <a:buChar char="§"/>
              <a:tabLst/>
              <a:defRPr/>
            </a:pPr>
            <a:r>
              <a:rPr lang="en-GB" altLang="en-US" kern="0">
                <a:solidFill>
                  <a:srgbClr val="0070C0"/>
                </a:solidFill>
                <a:latin typeface="Verdana"/>
              </a:rPr>
              <a:t>Vòng đàm phán thứ 4 vào tháng 4/2014</a:t>
            </a:r>
          </a:p>
          <a:p>
            <a:pPr defTabSz="914400">
              <a:lnSpc>
                <a:spcPct val="80000"/>
              </a:lnSpc>
              <a:spcBef>
                <a:spcPct val="20000"/>
              </a:spcBef>
              <a:buClr>
                <a:srgbClr val="0F5494"/>
              </a:buClr>
              <a:buSzTx/>
              <a:tabLst/>
              <a:defRPr/>
            </a:pPr>
            <a:endParaRPr lang="en-US" altLang="en-US" sz="2000" b="1" kern="0" dirty="0">
              <a:solidFill>
                <a:srgbClr val="0070C0"/>
              </a:solidFill>
              <a:latin typeface="Verdana"/>
              <a:ea typeface="+mn-ea"/>
            </a:endParaRPr>
          </a:p>
          <a:p>
            <a:pPr lvl="1" defTabSz="914400">
              <a:lnSpc>
                <a:spcPct val="80000"/>
              </a:lnSpc>
              <a:spcBef>
                <a:spcPct val="20000"/>
              </a:spcBef>
              <a:buClr>
                <a:srgbClr val="0F5494"/>
              </a:buClr>
              <a:buSzTx/>
              <a:buFont typeface="Verdana" pitchFamily="34" charset="0"/>
              <a:buChar char="−"/>
              <a:tabLst/>
              <a:defRPr/>
            </a:pPr>
            <a:endParaRPr lang="en-US" altLang="en-US" kern="0" dirty="0" smtClean="0">
              <a:solidFill>
                <a:schemeClr val="accent6">
                  <a:lumMod val="75000"/>
                </a:schemeClr>
              </a:solidFill>
              <a:latin typeface="Verdana"/>
              <a:cs typeface="Arial" charset="0"/>
            </a:endParaRPr>
          </a:p>
        </p:txBody>
      </p:sp>
      <p:sp>
        <p:nvSpPr>
          <p:cNvPr id="8" name="Rectangle 7"/>
          <p:cNvSpPr/>
          <p:nvPr/>
        </p:nvSpPr>
        <p:spPr>
          <a:xfrm>
            <a:off x="4495799" y="3163691"/>
            <a:ext cx="4365892" cy="2674578"/>
          </a:xfrm>
          <a:prstGeom prst="rect">
            <a:avLst/>
          </a:prstGeom>
        </p:spPr>
        <p:txBody>
          <a:bodyPr wrap="square">
            <a:spAutoFit/>
          </a:bodyPr>
          <a:lstStyle/>
          <a:p>
            <a:pPr lvl="0" defTabSz="914400">
              <a:lnSpc>
                <a:spcPct val="80000"/>
              </a:lnSpc>
              <a:spcBef>
                <a:spcPct val="20000"/>
              </a:spcBef>
              <a:buClr>
                <a:srgbClr val="0F5494"/>
              </a:buClr>
              <a:buSzTx/>
              <a:defRPr/>
            </a:pPr>
            <a:r>
              <a:rPr lang="en-US" altLang="en-US" b="1" kern="0" dirty="0" smtClean="0">
                <a:solidFill>
                  <a:schemeClr val="accent6">
                    <a:lumMod val="75000"/>
                  </a:schemeClr>
                </a:solidFill>
                <a:latin typeface="Verdana"/>
              </a:rPr>
              <a:t>	        </a:t>
            </a:r>
            <a:r>
              <a:rPr lang="en-US" altLang="en-US" sz="2000" b="1" kern="0" dirty="0" smtClean="0">
                <a:solidFill>
                  <a:srgbClr val="0070C0"/>
                </a:solidFill>
                <a:latin typeface="Verdana"/>
                <a:ea typeface="+mn-ea"/>
              </a:rPr>
              <a:t>MALAYSIA</a:t>
            </a:r>
            <a:endParaRPr lang="en-US" altLang="en-US" sz="2000" b="1" kern="0" dirty="0">
              <a:solidFill>
                <a:srgbClr val="0070C0"/>
              </a:solidFill>
              <a:latin typeface="Verdana"/>
              <a:ea typeface="+mn-ea"/>
            </a:endParaRPr>
          </a:p>
          <a:p>
            <a:pPr lvl="0" defTabSz="914400">
              <a:lnSpc>
                <a:spcPct val="80000"/>
              </a:lnSpc>
              <a:spcBef>
                <a:spcPct val="20000"/>
              </a:spcBef>
              <a:buClr>
                <a:srgbClr val="0F5494"/>
              </a:buClr>
              <a:buSzTx/>
              <a:defRPr/>
            </a:pPr>
            <a:endParaRPr lang="en-US" altLang="en-US" b="1" kern="0" dirty="0" smtClean="0">
              <a:solidFill>
                <a:srgbClr val="0070C0"/>
              </a:solidFill>
              <a:latin typeface="Verdana"/>
            </a:endParaRPr>
          </a:p>
          <a:p>
            <a:pPr marL="800100" lvl="1" indent="-342900" defTabSz="914400">
              <a:lnSpc>
                <a:spcPct val="80000"/>
              </a:lnSpc>
              <a:spcBef>
                <a:spcPct val="20000"/>
              </a:spcBef>
              <a:spcAft>
                <a:spcPts val="600"/>
              </a:spcAft>
              <a:buClr>
                <a:srgbClr val="0F5494"/>
              </a:buClr>
              <a:buSzTx/>
              <a:buFont typeface="Wingdings" panose="05000000000000000000" pitchFamily="2" charset="2"/>
              <a:buChar char="§"/>
              <a:tabLst/>
              <a:defRPr/>
            </a:pPr>
            <a:r>
              <a:rPr lang="en-US" altLang="en-US" kern="0">
                <a:solidFill>
                  <a:srgbClr val="0070C0"/>
                </a:solidFill>
                <a:latin typeface="Verdana"/>
                <a:cs typeface="Arial" charset="0"/>
              </a:rPr>
              <a:t>K</a:t>
            </a:r>
            <a:r>
              <a:rPr lang="en-GB" altLang="en-US" kern="0">
                <a:solidFill>
                  <a:srgbClr val="0070C0"/>
                </a:solidFill>
                <a:latin typeface="Verdana"/>
                <a:cs typeface="Arial" charset="0"/>
              </a:rPr>
              <a:t>hởi động tháng 10/2010</a:t>
            </a:r>
          </a:p>
          <a:p>
            <a:pPr marL="800100" lvl="1" indent="-342900" defTabSz="914400">
              <a:lnSpc>
                <a:spcPct val="80000"/>
              </a:lnSpc>
              <a:spcBef>
                <a:spcPct val="20000"/>
              </a:spcBef>
              <a:spcAft>
                <a:spcPts val="600"/>
              </a:spcAft>
              <a:buClr>
                <a:srgbClr val="0F5494"/>
              </a:buClr>
              <a:buSzTx/>
              <a:buFont typeface="Wingdings" panose="05000000000000000000" pitchFamily="2" charset="2"/>
              <a:buChar char="§"/>
              <a:tabLst/>
              <a:defRPr/>
            </a:pPr>
            <a:r>
              <a:rPr lang="en-GB" altLang="en-US" kern="0">
                <a:solidFill>
                  <a:srgbClr val="0070C0"/>
                </a:solidFill>
                <a:latin typeface="Verdana"/>
                <a:cs typeface="Arial" charset="0"/>
              </a:rPr>
              <a:t>Vòng đàm phán thứ 7 vào tháng 4/2012</a:t>
            </a:r>
          </a:p>
          <a:p>
            <a:pPr marL="800100" lvl="1" indent="-342900" defTabSz="914400">
              <a:lnSpc>
                <a:spcPct val="80000"/>
              </a:lnSpc>
              <a:spcBef>
                <a:spcPct val="20000"/>
              </a:spcBef>
              <a:spcAft>
                <a:spcPts val="600"/>
              </a:spcAft>
              <a:buClr>
                <a:srgbClr val="0F5494"/>
              </a:buClr>
              <a:buSzTx/>
              <a:buFont typeface="Wingdings" panose="05000000000000000000" pitchFamily="2" charset="2"/>
              <a:buChar char="§"/>
              <a:tabLst/>
              <a:defRPr/>
            </a:pPr>
            <a:r>
              <a:rPr lang="en-GB" altLang="en-US" kern="0">
                <a:solidFill>
                  <a:srgbClr val="0070C0"/>
                </a:solidFill>
                <a:latin typeface="Verdana"/>
                <a:cs typeface="Arial" charset="0"/>
              </a:rPr>
              <a:t>Tạm hoãn đàm phán từ tháng 4/2012</a:t>
            </a:r>
          </a:p>
          <a:p>
            <a:pPr lvl="0" defTabSz="914400">
              <a:lnSpc>
                <a:spcPct val="80000"/>
              </a:lnSpc>
              <a:spcBef>
                <a:spcPct val="20000"/>
              </a:spcBef>
              <a:buClr>
                <a:srgbClr val="0F5494"/>
              </a:buClr>
              <a:buSzTx/>
              <a:defRPr/>
            </a:pPr>
            <a:endParaRPr lang="en-US" altLang="en-US" b="1" kern="0" dirty="0" smtClean="0">
              <a:solidFill>
                <a:srgbClr val="0070C0"/>
              </a:solidFill>
              <a:latin typeface="Verdana"/>
            </a:endParaRPr>
          </a:p>
          <a:p>
            <a:pPr lvl="0" defTabSz="914400">
              <a:lnSpc>
                <a:spcPct val="80000"/>
              </a:lnSpc>
              <a:spcBef>
                <a:spcPct val="20000"/>
              </a:spcBef>
              <a:buClr>
                <a:srgbClr val="0F5494"/>
              </a:buClr>
              <a:buSzTx/>
              <a:defRPr/>
            </a:pPr>
            <a:endParaRPr lang="en-US" altLang="en-US" b="1" kern="0" dirty="0">
              <a:solidFill>
                <a:srgbClr val="0070C0"/>
              </a:solidFill>
              <a:latin typeface="Verdana"/>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545" y="3165828"/>
            <a:ext cx="953885" cy="468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488118"/>
            <a:ext cx="703279" cy="468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545" y="5265626"/>
            <a:ext cx="703759" cy="468000"/>
          </a:xfrm>
          <a:prstGeom prst="rect">
            <a:avLst/>
          </a:prstGeom>
        </p:spPr>
      </p:pic>
      <p:sp>
        <p:nvSpPr>
          <p:cNvPr id="4" name="Rectangle 3"/>
          <p:cNvSpPr/>
          <p:nvPr/>
        </p:nvSpPr>
        <p:spPr>
          <a:xfrm>
            <a:off x="457200" y="3709607"/>
            <a:ext cx="4572000" cy="2954655"/>
          </a:xfrm>
          <a:prstGeom prst="rect">
            <a:avLst/>
          </a:prstGeom>
        </p:spPr>
        <p:txBody>
          <a:bodyPr>
            <a:spAutoFit/>
          </a:bodyPr>
          <a:lstStyle/>
          <a:p>
            <a:pPr marL="342900" indent="-342900">
              <a:buClr>
                <a:srgbClr val="0070C0"/>
              </a:buClr>
              <a:buFont typeface="Wingdings" panose="05000000000000000000" pitchFamily="2" charset="2"/>
              <a:buChar char="§"/>
            </a:pPr>
            <a:endParaRPr lang="en-GB" kern="0" dirty="0" smtClean="0">
              <a:solidFill>
                <a:srgbClr val="0070C0"/>
              </a:solidFill>
              <a:latin typeface="Verdana"/>
              <a:cs typeface="Arial" charset="0"/>
            </a:endParaRPr>
          </a:p>
          <a:p>
            <a:pPr>
              <a:buClr>
                <a:srgbClr val="0070C0"/>
              </a:buClr>
            </a:pPr>
            <a:r>
              <a:rPr lang="en-US" altLang="en-US" sz="2000" b="1" kern="0" dirty="0" smtClean="0">
                <a:solidFill>
                  <a:srgbClr val="0070C0"/>
                </a:solidFill>
                <a:latin typeface="Verdana"/>
                <a:ea typeface="+mn-ea"/>
              </a:rPr>
              <a:t>		</a:t>
            </a:r>
            <a:r>
              <a:rPr lang="en-US" altLang="en-US" sz="2000" b="1" kern="0" smtClean="0">
                <a:solidFill>
                  <a:srgbClr val="0070C0"/>
                </a:solidFill>
                <a:latin typeface="Verdana"/>
                <a:ea typeface="+mn-ea"/>
              </a:rPr>
              <a:t>  PHILIPPIN</a:t>
            </a:r>
            <a:endParaRPr lang="en-US" altLang="en-US" sz="2000" b="1" kern="0" dirty="0" smtClean="0">
              <a:solidFill>
                <a:srgbClr val="0070C0"/>
              </a:solidFill>
              <a:latin typeface="Verdana"/>
              <a:ea typeface="+mn-ea"/>
            </a:endParaRPr>
          </a:p>
          <a:p>
            <a:pPr>
              <a:spcBef>
                <a:spcPts val="600"/>
              </a:spcBef>
              <a:buClr>
                <a:srgbClr val="0070C0"/>
              </a:buClr>
            </a:pPr>
            <a:endParaRPr lang="en-GB" sz="2000" b="1" kern="0" dirty="0">
              <a:solidFill>
                <a:srgbClr val="0070C0"/>
              </a:solidFill>
              <a:latin typeface="Verdana"/>
              <a:ea typeface="+mn-ea"/>
            </a:endParaRPr>
          </a:p>
          <a:p>
            <a:pPr marL="342900" indent="-342900">
              <a:spcBef>
                <a:spcPts val="600"/>
              </a:spcBef>
              <a:buClr>
                <a:srgbClr val="0070C0"/>
              </a:buClr>
              <a:buFont typeface="Wingdings" panose="05000000000000000000" pitchFamily="2" charset="2"/>
              <a:buChar char="§"/>
            </a:pPr>
            <a:r>
              <a:rPr lang="en-US" kern="0" smtClean="0">
                <a:solidFill>
                  <a:srgbClr val="0070C0"/>
                </a:solidFill>
                <a:latin typeface="Verdana"/>
                <a:cs typeface="Arial" charset="0"/>
              </a:rPr>
              <a:t>Kế thúc nghiên cứu phạm vi đàm phán vào tháng 10/2015</a:t>
            </a:r>
            <a:endParaRPr lang="en-GB" kern="0" smtClean="0">
              <a:solidFill>
                <a:srgbClr val="0070C0"/>
              </a:solidFill>
              <a:latin typeface="Verdana"/>
              <a:cs typeface="Arial" charset="0"/>
            </a:endParaRPr>
          </a:p>
          <a:p>
            <a:pPr marL="342900" indent="-342900">
              <a:spcBef>
                <a:spcPts val="600"/>
              </a:spcBef>
              <a:buClr>
                <a:srgbClr val="0070C0"/>
              </a:buClr>
              <a:buFont typeface="Wingdings" panose="05000000000000000000" pitchFamily="2" charset="2"/>
              <a:buChar char="§"/>
            </a:pPr>
            <a:r>
              <a:rPr lang="en-US" kern="0" smtClean="0">
                <a:solidFill>
                  <a:srgbClr val="0070C0"/>
                </a:solidFill>
                <a:latin typeface="Verdana"/>
                <a:cs typeface="Arial" charset="0"/>
              </a:rPr>
              <a:t>Thông báo chuẩn bị đàm phán vào ngày 22 tháng 12 năm 2015</a:t>
            </a:r>
          </a:p>
          <a:p>
            <a:pPr marL="342900" indent="-342900">
              <a:spcBef>
                <a:spcPts val="600"/>
              </a:spcBef>
              <a:buClr>
                <a:srgbClr val="0070C0"/>
              </a:buClr>
              <a:buFont typeface="Wingdings" panose="05000000000000000000" pitchFamily="2" charset="2"/>
              <a:buChar char="§"/>
            </a:pPr>
            <a:r>
              <a:rPr lang="en-US" kern="0" smtClean="0">
                <a:solidFill>
                  <a:srgbClr val="0070C0"/>
                </a:solidFill>
                <a:latin typeface="Verdana"/>
                <a:cs typeface="Arial" charset="0"/>
              </a:rPr>
              <a:t>Vòng đàm phán đầu tiên vào tháng 4/2016</a:t>
            </a:r>
            <a:endParaRPr lang="en-GB" kern="0" dirty="0">
              <a:solidFill>
                <a:srgbClr val="0070C0"/>
              </a:solidFill>
              <a:latin typeface="Verdana"/>
              <a:cs typeface="Arial"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047" y="3922181"/>
            <a:ext cx="936000" cy="468000"/>
          </a:xfrm>
          <a:prstGeom prst="rect">
            <a:avLst/>
          </a:prstGeom>
        </p:spPr>
      </p:pic>
      <p:sp>
        <p:nvSpPr>
          <p:cNvPr id="15" name="TextBox 14"/>
          <p:cNvSpPr txBox="1"/>
          <p:nvPr/>
        </p:nvSpPr>
        <p:spPr>
          <a:xfrm>
            <a:off x="5134768" y="1600200"/>
            <a:ext cx="3399632" cy="1261884"/>
          </a:xfrm>
          <a:prstGeom prst="rect">
            <a:avLst/>
          </a:prstGeom>
          <a:noFill/>
        </p:spPr>
        <p:txBody>
          <a:bodyPr wrap="square">
            <a:spAutoFit/>
          </a:bodyPr>
          <a:lstStyle/>
          <a:p>
            <a:pPr algn="ctr">
              <a:defRPr/>
            </a:pPr>
            <a:r>
              <a:rPr lang="en-GB" sz="20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INDONESIA</a:t>
            </a:r>
          </a:p>
          <a:p>
            <a:pPr algn="ctr">
              <a:defRPr/>
            </a:pPr>
            <a:endParaRPr lang="en-GB" sz="2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defRPr/>
            </a:pPr>
            <a:r>
              <a:rPr lang="en-US" smtClean="0">
                <a:solidFill>
                  <a:srgbClr val="0070C0"/>
                </a:solidFill>
                <a:latin typeface="Verdana" panose="020B0604030504040204" pitchFamily="34" charset="0"/>
                <a:ea typeface="Verdana" panose="020B0604030504040204" pitchFamily="34" charset="0"/>
                <a:cs typeface="Verdana" panose="020B0604030504040204" pitchFamily="34" charset="0"/>
              </a:rPr>
              <a:t>Đang tiến hành nghiên cứu phạm vi đàm phán</a:t>
            </a:r>
            <a:endParaRPr lang="en-GB" b="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8831" y="1600200"/>
            <a:ext cx="8207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p:cNvSpPr txBox="1">
            <a:spLocks noChangeArrowheads="1"/>
          </p:cNvSpPr>
          <p:nvPr/>
        </p:nvSpPr>
        <p:spPr bwMode="auto">
          <a:xfrm>
            <a:off x="250825" y="238125"/>
            <a:ext cx="835342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Các </a:t>
            </a:r>
            <a:r>
              <a:rPr lang="en-GB" altLang="en-US" sz="2800" u="none">
                <a:solidFill>
                  <a:srgbClr val="003399"/>
                </a:solidFill>
                <a:latin typeface="+mn-lt"/>
              </a:rPr>
              <a:t>FTA song phương </a:t>
            </a:r>
            <a:r>
              <a:rPr lang="en-GB" altLang="en-US" sz="2800" u="none" smtClean="0">
                <a:solidFill>
                  <a:srgbClr val="003399"/>
                </a:solidFill>
                <a:latin typeface="+mn-lt"/>
              </a:rPr>
              <a:t>như </a:t>
            </a:r>
            <a:r>
              <a:rPr lang="en-GB" altLang="en-US" sz="2800" u="none">
                <a:solidFill>
                  <a:srgbClr val="003399"/>
                </a:solidFill>
                <a:latin typeface="+mn-lt"/>
              </a:rPr>
              <a:t>những khối liên kết</a:t>
            </a:r>
            <a:endParaRPr lang="en-US" altLang="en-US" sz="2800" u="none">
              <a:solidFill>
                <a:srgbClr val="003399"/>
              </a:solidFill>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p:spPr>
        <p:txBody>
          <a:bodyPr wrap="none" anchor="ctr"/>
          <a:lstStyle/>
          <a:p>
            <a:pPr eaLnBrk="1" hangingPunct="1">
              <a:buClr>
                <a:srgbClr val="000000"/>
              </a:buClr>
              <a:buSzPct val="100000"/>
              <a:buFont typeface="Times New Roman" pitchFamily="18" charset="0"/>
              <a:buNone/>
            </a:pPr>
            <a:endParaRPr lang="en-US" altLang="en-US"/>
          </a:p>
        </p:txBody>
      </p:sp>
      <p:sp>
        <p:nvSpPr>
          <p:cNvPr id="29699" name="Text Box 1"/>
          <p:cNvSpPr txBox="1">
            <a:spLocks noChangeArrowheads="1"/>
          </p:cNvSpPr>
          <p:nvPr/>
        </p:nvSpPr>
        <p:spPr bwMode="auto">
          <a:xfrm>
            <a:off x="250825" y="203200"/>
            <a:ext cx="77501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Đàm phán song phương EU-Việt Nam</a:t>
            </a:r>
            <a:endParaRPr lang="en-US" altLang="en-US" sz="2800" u="none">
              <a:solidFill>
                <a:srgbClr val="003399"/>
              </a:solidFill>
              <a:latin typeface="+mn-lt"/>
            </a:endParaRPr>
          </a:p>
        </p:txBody>
      </p:sp>
      <p:graphicFrame>
        <p:nvGraphicFramePr>
          <p:cNvPr id="10" name="Content Placeholder 3"/>
          <p:cNvGraphicFramePr>
            <a:graphicFrameLocks/>
          </p:cNvGraphicFramePr>
          <p:nvPr>
            <p:extLst>
              <p:ext uri="{D42A27DB-BD31-4B8C-83A1-F6EECF244321}">
                <p14:modId xmlns:p14="http://schemas.microsoft.com/office/powerpoint/2010/main" val="4253017353"/>
              </p:ext>
            </p:extLst>
          </p:nvPr>
        </p:nvGraphicFramePr>
        <p:xfrm>
          <a:off x="179972" y="1650207"/>
          <a:ext cx="8784641" cy="86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2"/>
          <p:cNvSpPr txBox="1">
            <a:spLocks noChangeArrowheads="1"/>
          </p:cNvSpPr>
          <p:nvPr/>
        </p:nvSpPr>
        <p:spPr bwMode="auto">
          <a:xfrm>
            <a:off x="457200" y="2789237"/>
            <a:ext cx="1371600" cy="338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b="1" u="sng">
                <a:solidFill>
                  <a:srgbClr val="000000"/>
                </a:solidFill>
                <a:latin typeface="Arial" charset="0"/>
                <a:cs typeface="Arial" charset="0"/>
              </a:defRPr>
            </a:lvl1pPr>
            <a:lvl2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b="1">
                <a:solidFill>
                  <a:srgbClr val="000000"/>
                </a:solidFill>
                <a:latin typeface="Arial" charset="0"/>
                <a:cs typeface="Arial" charset="0"/>
              </a:defRPr>
            </a:lvl2pPr>
            <a:lvl3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sz="2400">
                <a:solidFill>
                  <a:srgbClr val="000000"/>
                </a:solidFill>
                <a:latin typeface="Arial" charset="0"/>
                <a:cs typeface="Arial" charset="0"/>
              </a:defRPr>
            </a:lvl3pPr>
            <a:lvl4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4pPr>
            <a:lvl5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9pPr>
          </a:lstStyle>
          <a:p>
            <a:pPr>
              <a:spcBef>
                <a:spcPct val="20000"/>
              </a:spcBef>
              <a:buClr>
                <a:srgbClr val="0F5494"/>
              </a:buClr>
              <a:buSzTx/>
            </a:pPr>
            <a:r>
              <a:rPr lang="en-GB" altLang="en-US" sz="2000" b="0" u="none" dirty="0" err="1" smtClean="0">
                <a:solidFill>
                  <a:srgbClr val="0F5494"/>
                </a:solidFill>
                <a:latin typeface="Verdana" pitchFamily="34" charset="0"/>
              </a:rPr>
              <a:t>Khởi</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động</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đàm</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phán</a:t>
            </a:r>
            <a:endParaRPr lang="en-GB" altLang="en-US" sz="2000" b="0" u="none" dirty="0" smtClean="0">
              <a:solidFill>
                <a:srgbClr val="0F5494"/>
              </a:solidFill>
              <a:latin typeface="Verdana" pitchFamily="34" charset="0"/>
            </a:endParaRPr>
          </a:p>
          <a:p>
            <a:pPr>
              <a:spcBef>
                <a:spcPct val="20000"/>
              </a:spcBef>
              <a:buClr>
                <a:srgbClr val="0F5494"/>
              </a:buClr>
              <a:buSzTx/>
            </a:pPr>
            <a:endParaRPr lang="en-GB" altLang="en-US" sz="2000" b="0" u="none" dirty="0">
              <a:solidFill>
                <a:srgbClr val="0F5494"/>
              </a:solidFill>
              <a:latin typeface="Verdana" pitchFamily="34" charset="0"/>
            </a:endParaRPr>
          </a:p>
        </p:txBody>
      </p:sp>
      <p:sp>
        <p:nvSpPr>
          <p:cNvPr id="12" name="Rectangle 11"/>
          <p:cNvSpPr/>
          <p:nvPr/>
        </p:nvSpPr>
        <p:spPr>
          <a:xfrm>
            <a:off x="1524000" y="2784047"/>
            <a:ext cx="1434482" cy="1631216"/>
          </a:xfrm>
          <a:prstGeom prst="rect">
            <a:avLst/>
          </a:prstGeom>
        </p:spPr>
        <p:txBody>
          <a:bodyPr wrap="square">
            <a:spAutoFit/>
          </a:bodyPr>
          <a:lstStyle/>
          <a:p>
            <a:pPr>
              <a:spcBef>
                <a:spcPct val="20000"/>
              </a:spcBef>
              <a:buClr>
                <a:srgbClr val="0F5494"/>
              </a:buClr>
              <a:buSzTx/>
            </a:pPr>
            <a:r>
              <a:rPr lang="en-GB" altLang="en-US" sz="2000" b="0" u="none" dirty="0" err="1" smtClean="0">
                <a:solidFill>
                  <a:srgbClr val="0F5494"/>
                </a:solidFill>
                <a:latin typeface="Verdana" pitchFamily="34" charset="0"/>
              </a:rPr>
              <a:t>Vòng</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đàm</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phán</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đầu</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tiên</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tại</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Hà</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Nội</a:t>
            </a:r>
            <a:endParaRPr lang="en-GB" altLang="en-US" sz="2000" b="0" u="none" dirty="0" smtClean="0">
              <a:solidFill>
                <a:srgbClr val="0F5494"/>
              </a:solidFill>
              <a:latin typeface="Verdana" pitchFamily="34" charset="0"/>
            </a:endParaRPr>
          </a:p>
        </p:txBody>
      </p:sp>
      <p:sp>
        <p:nvSpPr>
          <p:cNvPr id="13" name="Rectangle 12"/>
          <p:cNvSpPr/>
          <p:nvPr/>
        </p:nvSpPr>
        <p:spPr>
          <a:xfrm>
            <a:off x="2983882" y="2809447"/>
            <a:ext cx="1752600" cy="2308324"/>
          </a:xfrm>
          <a:prstGeom prst="rect">
            <a:avLst/>
          </a:prstGeom>
        </p:spPr>
        <p:txBody>
          <a:bodyPr wrap="square">
            <a:spAutoFit/>
          </a:bodyPr>
          <a:lstStyle/>
          <a:p>
            <a:pPr>
              <a:spcBef>
                <a:spcPct val="20000"/>
              </a:spcBef>
              <a:buClr>
                <a:srgbClr val="0F5494"/>
              </a:buClr>
              <a:buSzTx/>
            </a:pPr>
            <a:r>
              <a:rPr lang="en-GB" altLang="en-US" sz="2000" dirty="0" smtClean="0">
                <a:solidFill>
                  <a:srgbClr val="0F5494"/>
                </a:solidFill>
                <a:latin typeface="Verdana" pitchFamily="34" charset="0"/>
              </a:rPr>
              <a:t>14 </a:t>
            </a:r>
            <a:r>
              <a:rPr lang="en-GB" altLang="en-US" sz="2000" dirty="0" err="1">
                <a:solidFill>
                  <a:srgbClr val="0F5494"/>
                </a:solidFill>
                <a:latin typeface="Verdana" pitchFamily="34" charset="0"/>
              </a:rPr>
              <a:t>vòng</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đàm</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phán</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tổ</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chức</a:t>
            </a:r>
            <a:r>
              <a:rPr lang="en-GB" altLang="en-US" sz="2000" dirty="0">
                <a:solidFill>
                  <a:srgbClr val="0F5494"/>
                </a:solidFill>
                <a:latin typeface="Verdana" pitchFamily="34" charset="0"/>
              </a:rPr>
              <a:t> </a:t>
            </a:r>
            <a:endParaRPr lang="en-GB" altLang="en-US" sz="2000" dirty="0" smtClean="0">
              <a:solidFill>
                <a:srgbClr val="0F5494"/>
              </a:solidFill>
              <a:latin typeface="Verdana" pitchFamily="34" charset="0"/>
            </a:endParaRPr>
          </a:p>
          <a:p>
            <a:pPr>
              <a:spcBef>
                <a:spcPct val="20000"/>
              </a:spcBef>
              <a:buClr>
                <a:srgbClr val="0F5494"/>
              </a:buClr>
              <a:buSzTx/>
            </a:pPr>
            <a:r>
              <a:rPr lang="en-GB" altLang="en-US" sz="2000" dirty="0" err="1" smtClean="0">
                <a:solidFill>
                  <a:srgbClr val="0F5494"/>
                </a:solidFill>
                <a:latin typeface="Verdana" pitchFamily="34" charset="0"/>
              </a:rPr>
              <a:t>luân</a:t>
            </a:r>
            <a:r>
              <a:rPr lang="en-GB" altLang="en-US" sz="2000" dirty="0" smtClean="0">
                <a:solidFill>
                  <a:srgbClr val="0F5494"/>
                </a:solidFill>
                <a:latin typeface="Verdana" pitchFamily="34" charset="0"/>
              </a:rPr>
              <a:t> </a:t>
            </a:r>
            <a:r>
              <a:rPr lang="en-GB" altLang="en-US" sz="2000" dirty="0" err="1">
                <a:solidFill>
                  <a:srgbClr val="0F5494"/>
                </a:solidFill>
                <a:latin typeface="Verdana" pitchFamily="34" charset="0"/>
              </a:rPr>
              <a:t>phiên</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tại</a:t>
            </a:r>
            <a:r>
              <a:rPr lang="en-GB" altLang="en-US" sz="2000" dirty="0">
                <a:solidFill>
                  <a:srgbClr val="0F5494"/>
                </a:solidFill>
                <a:latin typeface="Verdana" pitchFamily="34" charset="0"/>
              </a:rPr>
              <a:t> </a:t>
            </a:r>
            <a:r>
              <a:rPr lang="en-GB" altLang="en-US" sz="2000" dirty="0" err="1">
                <a:solidFill>
                  <a:srgbClr val="0F5494"/>
                </a:solidFill>
                <a:latin typeface="Verdana" pitchFamily="34" charset="0"/>
              </a:rPr>
              <a:t>Việt</a:t>
            </a:r>
            <a:r>
              <a:rPr lang="en-GB" altLang="en-US" sz="2000" dirty="0">
                <a:solidFill>
                  <a:srgbClr val="0F5494"/>
                </a:solidFill>
                <a:latin typeface="Verdana" pitchFamily="34" charset="0"/>
              </a:rPr>
              <a:t> Nam </a:t>
            </a:r>
            <a:r>
              <a:rPr lang="en-GB" altLang="en-US" sz="2000" dirty="0" err="1">
                <a:solidFill>
                  <a:srgbClr val="0F5494"/>
                </a:solidFill>
                <a:latin typeface="Verdana" pitchFamily="34" charset="0"/>
              </a:rPr>
              <a:t>và</a:t>
            </a:r>
            <a:r>
              <a:rPr lang="en-GB" altLang="en-US" sz="2000" dirty="0">
                <a:solidFill>
                  <a:srgbClr val="0F5494"/>
                </a:solidFill>
                <a:latin typeface="Verdana" pitchFamily="34" charset="0"/>
              </a:rPr>
              <a:t> </a:t>
            </a:r>
            <a:r>
              <a:rPr lang="en-GB" altLang="en-US" sz="2000" dirty="0" err="1" smtClean="0">
                <a:solidFill>
                  <a:srgbClr val="0F5494"/>
                </a:solidFill>
                <a:latin typeface="Verdana" pitchFamily="34" charset="0"/>
              </a:rPr>
              <a:t>Brúc-xen</a:t>
            </a:r>
            <a:endParaRPr lang="en-GB" altLang="en-US" sz="2000" b="0" u="none" dirty="0" smtClean="0">
              <a:solidFill>
                <a:srgbClr val="0F5494"/>
              </a:solidFill>
              <a:latin typeface="Verdana" pitchFamily="34" charset="0"/>
            </a:endParaRPr>
          </a:p>
        </p:txBody>
      </p:sp>
      <p:sp>
        <p:nvSpPr>
          <p:cNvPr id="14" name="Rectangle 13"/>
          <p:cNvSpPr/>
          <p:nvPr/>
        </p:nvSpPr>
        <p:spPr>
          <a:xfrm>
            <a:off x="4572000" y="2843210"/>
            <a:ext cx="1752600" cy="1446550"/>
          </a:xfrm>
          <a:prstGeom prst="rect">
            <a:avLst/>
          </a:prstGeom>
        </p:spPr>
        <p:txBody>
          <a:bodyPr wrap="square">
            <a:spAutoFit/>
          </a:bodyPr>
          <a:lstStyle/>
          <a:p>
            <a:pPr>
              <a:spcBef>
                <a:spcPct val="20000"/>
              </a:spcBef>
              <a:buClr>
                <a:srgbClr val="0F5494"/>
              </a:buClr>
              <a:buSzTx/>
            </a:pPr>
            <a:r>
              <a:rPr lang="en-US" sz="2000" dirty="0" err="1" smtClean="0">
                <a:solidFill>
                  <a:srgbClr val="0F5494"/>
                </a:solidFill>
                <a:latin typeface="Verdana" pitchFamily="34" charset="0"/>
              </a:rPr>
              <a:t>Đạt</a:t>
            </a:r>
            <a:r>
              <a:rPr lang="en-US" sz="2000" dirty="0" smtClean="0">
                <a:solidFill>
                  <a:srgbClr val="0F5494"/>
                </a:solidFill>
                <a:latin typeface="Verdana" pitchFamily="34" charset="0"/>
              </a:rPr>
              <a:t> </a:t>
            </a:r>
            <a:r>
              <a:rPr lang="en-US" sz="2000" dirty="0" err="1" smtClean="0">
                <a:solidFill>
                  <a:srgbClr val="0F5494"/>
                </a:solidFill>
                <a:latin typeface="Verdana" pitchFamily="34" charset="0"/>
              </a:rPr>
              <a:t>thỏa</a:t>
            </a:r>
            <a:r>
              <a:rPr lang="en-US" sz="2000" dirty="0" smtClean="0">
                <a:solidFill>
                  <a:srgbClr val="0F5494"/>
                </a:solidFill>
                <a:latin typeface="Verdana" pitchFamily="34" charset="0"/>
              </a:rPr>
              <a:t> </a:t>
            </a:r>
            <a:r>
              <a:rPr lang="en-US" sz="2000" dirty="0" err="1" smtClean="0">
                <a:solidFill>
                  <a:srgbClr val="0F5494"/>
                </a:solidFill>
                <a:latin typeface="Verdana" pitchFamily="34" charset="0"/>
              </a:rPr>
              <a:t>thuận</a:t>
            </a:r>
            <a:r>
              <a:rPr lang="en-US" sz="2000" dirty="0" smtClean="0">
                <a:solidFill>
                  <a:srgbClr val="0F5494"/>
                </a:solidFill>
                <a:latin typeface="Verdana" pitchFamily="34" charset="0"/>
              </a:rPr>
              <a:t> </a:t>
            </a:r>
          </a:p>
          <a:p>
            <a:pPr>
              <a:spcBef>
                <a:spcPct val="20000"/>
              </a:spcBef>
              <a:buClr>
                <a:srgbClr val="0F5494"/>
              </a:buClr>
              <a:buSzTx/>
            </a:pPr>
            <a:r>
              <a:rPr lang="en-US" sz="2000" dirty="0" err="1" smtClean="0">
                <a:solidFill>
                  <a:srgbClr val="0F5494"/>
                </a:solidFill>
                <a:latin typeface="Verdana" pitchFamily="34" charset="0"/>
              </a:rPr>
              <a:t>trên</a:t>
            </a:r>
            <a:r>
              <a:rPr lang="en-US" sz="2000" dirty="0" smtClean="0">
                <a:solidFill>
                  <a:srgbClr val="0F5494"/>
                </a:solidFill>
                <a:latin typeface="Verdana" pitchFamily="34" charset="0"/>
              </a:rPr>
              <a:t> </a:t>
            </a:r>
          </a:p>
          <a:p>
            <a:pPr>
              <a:spcBef>
                <a:spcPct val="20000"/>
              </a:spcBef>
              <a:buClr>
                <a:srgbClr val="0F5494"/>
              </a:buClr>
              <a:buSzTx/>
            </a:pPr>
            <a:r>
              <a:rPr lang="en-US" sz="2000" dirty="0" err="1" smtClean="0">
                <a:solidFill>
                  <a:srgbClr val="0F5494"/>
                </a:solidFill>
                <a:latin typeface="Verdana" pitchFamily="34" charset="0"/>
              </a:rPr>
              <a:t>nguyên</a:t>
            </a:r>
            <a:r>
              <a:rPr lang="en-US" sz="2000" dirty="0" smtClean="0">
                <a:solidFill>
                  <a:srgbClr val="0F5494"/>
                </a:solidFill>
                <a:latin typeface="Verdana" pitchFamily="34" charset="0"/>
              </a:rPr>
              <a:t> </a:t>
            </a:r>
            <a:r>
              <a:rPr lang="en-US" sz="2000" dirty="0" err="1" smtClean="0">
                <a:solidFill>
                  <a:srgbClr val="0F5494"/>
                </a:solidFill>
                <a:latin typeface="Verdana" pitchFamily="34" charset="0"/>
              </a:rPr>
              <a:t>tắc</a:t>
            </a:r>
            <a:endParaRPr lang="en-GB" sz="2000" dirty="0"/>
          </a:p>
        </p:txBody>
      </p:sp>
      <p:sp>
        <p:nvSpPr>
          <p:cNvPr id="15" name="Rectangle 14"/>
          <p:cNvSpPr/>
          <p:nvPr/>
        </p:nvSpPr>
        <p:spPr>
          <a:xfrm>
            <a:off x="5930926" y="2858599"/>
            <a:ext cx="1758923" cy="707886"/>
          </a:xfrm>
          <a:prstGeom prst="rect">
            <a:avLst/>
          </a:prstGeom>
        </p:spPr>
        <p:txBody>
          <a:bodyPr wrap="square">
            <a:spAutoFit/>
          </a:bodyPr>
          <a:lstStyle/>
          <a:p>
            <a:r>
              <a:rPr lang="en-GB" altLang="en-US" sz="2000" b="0" u="none" dirty="0" err="1" smtClean="0">
                <a:solidFill>
                  <a:srgbClr val="0F5494"/>
                </a:solidFill>
                <a:latin typeface="Verdana" pitchFamily="34" charset="0"/>
              </a:rPr>
              <a:t>Kết</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thúc</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đàm</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phán</a:t>
            </a:r>
            <a:endParaRPr lang="en-GB" sz="2000" dirty="0"/>
          </a:p>
        </p:txBody>
      </p:sp>
      <p:sp>
        <p:nvSpPr>
          <p:cNvPr id="16" name="Rectangle 15"/>
          <p:cNvSpPr/>
          <p:nvPr/>
        </p:nvSpPr>
        <p:spPr>
          <a:xfrm>
            <a:off x="7385078" y="2891769"/>
            <a:ext cx="1579536" cy="1631216"/>
          </a:xfrm>
          <a:prstGeom prst="rect">
            <a:avLst/>
          </a:prstGeom>
        </p:spPr>
        <p:txBody>
          <a:bodyPr wrap="square">
            <a:spAutoFit/>
          </a:bodyPr>
          <a:lstStyle/>
          <a:p>
            <a:r>
              <a:rPr lang="en-GB" altLang="en-US" sz="2000" b="0" u="none" dirty="0" err="1" smtClean="0">
                <a:solidFill>
                  <a:srgbClr val="0F5494"/>
                </a:solidFill>
                <a:latin typeface="Verdana" pitchFamily="34" charset="0"/>
              </a:rPr>
              <a:t>Văn</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kiện</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của</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Hiệp</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định</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đã</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được</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công</a:t>
            </a:r>
            <a:r>
              <a:rPr lang="en-GB" altLang="en-US" sz="2000" b="0" u="none" dirty="0" smtClean="0">
                <a:solidFill>
                  <a:srgbClr val="0F5494"/>
                </a:solidFill>
                <a:latin typeface="Verdana" pitchFamily="34" charset="0"/>
              </a:rPr>
              <a:t> </a:t>
            </a:r>
            <a:r>
              <a:rPr lang="en-GB" altLang="en-US" sz="2000" b="0" u="none" dirty="0" err="1" smtClean="0">
                <a:solidFill>
                  <a:srgbClr val="0F5494"/>
                </a:solidFill>
                <a:latin typeface="Verdana" pitchFamily="34" charset="0"/>
              </a:rPr>
              <a:t>bố</a:t>
            </a:r>
            <a:endParaRPr lang="en-GB" sz="2000" dirty="0"/>
          </a:p>
        </p:txBody>
      </p:sp>
    </p:spTree>
    <p:extLst>
      <p:ext uri="{BB962C8B-B14F-4D97-AF65-F5344CB8AC3E}">
        <p14:creationId xmlns:p14="http://schemas.microsoft.com/office/powerpoint/2010/main" val="1053783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p:spPr>
        <p:txBody>
          <a:bodyPr wrap="none" anchor="ctr"/>
          <a:lstStyle/>
          <a:p>
            <a:pPr eaLnBrk="1" hangingPunct="1">
              <a:buClr>
                <a:srgbClr val="000000"/>
              </a:buClr>
              <a:buSzPct val="100000"/>
              <a:buFont typeface="Times New Roman" pitchFamily="18" charset="0"/>
              <a:buNone/>
            </a:pPr>
            <a:endParaRPr lang="en-US" altLang="en-US"/>
          </a:p>
        </p:txBody>
      </p:sp>
      <p:sp>
        <p:nvSpPr>
          <p:cNvPr id="18435" name="Text Box 2"/>
          <p:cNvSpPr txBox="1">
            <a:spLocks noChangeArrowheads="1"/>
          </p:cNvSpPr>
          <p:nvPr/>
        </p:nvSpPr>
        <p:spPr bwMode="auto">
          <a:xfrm>
            <a:off x="250824" y="203200"/>
            <a:ext cx="85883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eaLnBrk="1" hangingPunct="1">
              <a:spcBef>
                <a:spcPct val="0"/>
              </a:spcBef>
              <a:buClrTx/>
              <a:buFontTx/>
              <a:buNone/>
            </a:pPr>
            <a:r>
              <a:rPr lang="en-US" altLang="en-US" sz="3200" u="none" smtClean="0">
                <a:solidFill>
                  <a:srgbClr val="003399"/>
                </a:solidFill>
                <a:latin typeface="+mn-lt"/>
              </a:rPr>
              <a:t>Kết thúc đàm phán FTA</a:t>
            </a:r>
            <a:endParaRPr lang="en-US" altLang="en-US" sz="3200" u="none">
              <a:solidFill>
                <a:srgbClr val="003399"/>
              </a:solidFill>
              <a:latin typeface="+mn-lt"/>
            </a:endParaRPr>
          </a:p>
        </p:txBody>
      </p:sp>
      <p:sp>
        <p:nvSpPr>
          <p:cNvPr id="9220" name="Text Box 3"/>
          <p:cNvSpPr txBox="1">
            <a:spLocks noChangeArrowheads="1"/>
          </p:cNvSpPr>
          <p:nvPr/>
        </p:nvSpPr>
        <p:spPr bwMode="auto">
          <a:xfrm>
            <a:off x="503237" y="6275388"/>
            <a:ext cx="8183563" cy="354012"/>
          </a:xfrm>
          <a:prstGeom prst="rect">
            <a:avLst/>
          </a:prstGeom>
          <a:noFill/>
          <a:ln>
            <a:noFill/>
          </a:ln>
          <a:effectLst/>
          <a:extLst/>
        </p:spPr>
        <p:txBody>
          <a:bodyPr/>
          <a:lstStyle>
            <a:lvl1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b="1" u="sng">
                <a:solidFill>
                  <a:srgbClr val="000000"/>
                </a:solidFill>
                <a:latin typeface="Arial" charset="0"/>
                <a:cs typeface="Arial" charset="0"/>
              </a:defRPr>
            </a:lvl1pPr>
            <a:lvl2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b="1">
                <a:solidFill>
                  <a:srgbClr val="000000"/>
                </a:solidFill>
                <a:latin typeface="Arial" charset="0"/>
                <a:cs typeface="Arial" charset="0"/>
              </a:defRPr>
            </a:lvl2pPr>
            <a:lvl3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sz="2400">
                <a:solidFill>
                  <a:srgbClr val="000000"/>
                </a:solidFill>
                <a:latin typeface="Arial" charset="0"/>
                <a:cs typeface="Arial" charset="0"/>
              </a:defRPr>
            </a:lvl3pPr>
            <a:lvl4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4pPr>
            <a:lvl5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9pPr>
          </a:lstStyle>
          <a:p>
            <a:pPr algn="ctr" defTabSz="914400">
              <a:spcBef>
                <a:spcPct val="20000"/>
              </a:spcBef>
              <a:buClr>
                <a:srgbClr val="0F5494"/>
              </a:buClr>
              <a:tabLst/>
              <a:defRPr/>
            </a:pPr>
            <a:r>
              <a:rPr lang="en-US" altLang="en-US" sz="1100" i="1" u="none" kern="0" smtClean="0">
                <a:solidFill>
                  <a:srgbClr val="0070C0"/>
                </a:solidFill>
                <a:latin typeface="Verdana"/>
                <a:ea typeface="+mn-ea"/>
                <a:cs typeface="+mn-cs"/>
              </a:rPr>
              <a:t>Ngày 2/12/2015: Cao ủy Thương mại EU </a:t>
            </a:r>
            <a:r>
              <a:rPr lang="en-GB" altLang="en-US" sz="1100" i="1" u="none" kern="0" smtClean="0">
                <a:solidFill>
                  <a:srgbClr val="0070C0"/>
                </a:solidFill>
                <a:latin typeface="Verdana"/>
              </a:rPr>
              <a:t>Malmström và Bộ trưởng Công Thương Vũ Huy Hoàng</a:t>
            </a:r>
            <a:endParaRPr lang="en-GB" altLang="en-US" sz="1100" i="1" u="none" kern="0" smtClean="0">
              <a:solidFill>
                <a:srgbClr val="0070C0"/>
              </a:solidFill>
              <a:latin typeface="Verdana"/>
              <a:ea typeface="+mn-ea"/>
              <a:cs typeface="+mn-cs"/>
            </a:endParaRPr>
          </a:p>
          <a:p>
            <a:pPr algn="ctr" eaLnBrk="1" hangingPunct="1">
              <a:spcBef>
                <a:spcPts val="450"/>
              </a:spcBef>
              <a:buClr>
                <a:srgbClr val="007CC1"/>
              </a:buClr>
              <a:buSzPct val="100000"/>
              <a:buFont typeface="Arial" charset="0"/>
              <a:buNone/>
              <a:defRPr/>
            </a:pPr>
            <a:endParaRPr lang="en-GB" altLang="en-US" sz="2000" dirty="0" smtClean="0">
              <a:ea typeface="Microsoft YaHei" charset="-122"/>
            </a:endParaRPr>
          </a:p>
        </p:txBody>
      </p:sp>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052513"/>
            <a:ext cx="7770813"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386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50825" y="203200"/>
            <a:ext cx="627538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endParaRPr lang="en-US" altLang="en-US" sz="2800" u="none" dirty="0">
              <a:solidFill>
                <a:srgbClr val="003399"/>
              </a:solidFill>
              <a:latin typeface="Arial Black" pitchFamily="32" charset="0"/>
            </a:endParaRPr>
          </a:p>
        </p:txBody>
      </p:sp>
      <p:sp>
        <p:nvSpPr>
          <p:cNvPr id="3075" name="Text Box 2"/>
          <p:cNvSpPr txBox="1">
            <a:spLocks noChangeArrowheads="1"/>
          </p:cNvSpPr>
          <p:nvPr/>
        </p:nvSpPr>
        <p:spPr bwMode="auto">
          <a:xfrm>
            <a:off x="457200" y="1828800"/>
            <a:ext cx="8229600"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25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marL="457200" indent="-457200" defTabSz="914400">
              <a:spcBef>
                <a:spcPct val="20000"/>
              </a:spcBef>
              <a:spcAft>
                <a:spcPts val="600"/>
              </a:spcAft>
              <a:buClr>
                <a:srgbClr val="0070C0"/>
              </a:buClr>
              <a:buSzTx/>
              <a:buFont typeface="+mj-lt"/>
              <a:buAutoNum type="arabicPeriod" startAt="4"/>
              <a:tabLst/>
              <a:defRPr/>
            </a:pPr>
            <a:endParaRPr lang="en-GB" altLang="en-US" sz="2400" b="1" kern="0" dirty="0" smtClean="0">
              <a:solidFill>
                <a:srgbClr val="0070C0"/>
              </a:solidFill>
              <a:latin typeface="Verdana"/>
              <a:ea typeface="+mn-ea"/>
            </a:endParaRPr>
          </a:p>
          <a:p>
            <a:pPr marL="0" indent="0" defTabSz="914400">
              <a:spcBef>
                <a:spcPct val="20000"/>
              </a:spcBef>
              <a:spcAft>
                <a:spcPts val="600"/>
              </a:spcAft>
              <a:buClr>
                <a:srgbClr val="0070C0"/>
              </a:buClr>
              <a:buSzTx/>
              <a:tabLst/>
              <a:defRPr/>
            </a:pPr>
            <a:endParaRPr lang="en-GB" altLang="en-US" sz="2400" b="1" kern="0" dirty="0">
              <a:solidFill>
                <a:srgbClr val="0070C0"/>
              </a:solidFill>
              <a:latin typeface="Verdana"/>
              <a:ea typeface="+mn-ea"/>
            </a:endParaRPr>
          </a:p>
          <a:p>
            <a:pPr marL="0" indent="0" defTabSz="914400">
              <a:spcBef>
                <a:spcPct val="20000"/>
              </a:spcBef>
              <a:spcAft>
                <a:spcPts val="600"/>
              </a:spcAft>
              <a:buClr>
                <a:srgbClr val="0070C0"/>
              </a:buClr>
              <a:buSzTx/>
              <a:tabLst/>
              <a:defRPr/>
            </a:pPr>
            <a:r>
              <a:rPr lang="en-GB" altLang="en-US" sz="2400" b="1" kern="0" dirty="0" smtClean="0">
                <a:solidFill>
                  <a:srgbClr val="0070C0"/>
                </a:solidFill>
                <a:latin typeface="Verdana"/>
                <a:ea typeface="+mn-ea"/>
              </a:rPr>
              <a:t>3</a:t>
            </a:r>
            <a:r>
              <a:rPr lang="en-GB" altLang="en-US" sz="2400" b="1" kern="0" smtClean="0">
                <a:solidFill>
                  <a:srgbClr val="0070C0"/>
                </a:solidFill>
                <a:latin typeface="Verdana"/>
                <a:ea typeface="+mn-ea"/>
              </a:rPr>
              <a:t>. </a:t>
            </a:r>
            <a:r>
              <a:rPr lang="en-GB" altLang="en-US" sz="2800" b="1" kern="0">
                <a:solidFill>
                  <a:srgbClr val="0070C0"/>
                </a:solidFill>
                <a:latin typeface="Verdana"/>
              </a:rPr>
              <a:t>Những nội dung chính của FTA </a:t>
            </a:r>
            <a:endParaRPr lang="en-GB" altLang="en-US" sz="2800" b="1" kern="0" smtClean="0">
              <a:solidFill>
                <a:srgbClr val="0070C0"/>
              </a:solidFill>
              <a:latin typeface="Verdana"/>
            </a:endParaRPr>
          </a:p>
          <a:p>
            <a:pPr marL="0" indent="0" defTabSz="914400">
              <a:spcBef>
                <a:spcPct val="20000"/>
              </a:spcBef>
              <a:spcAft>
                <a:spcPts val="600"/>
              </a:spcAft>
              <a:buClr>
                <a:srgbClr val="0070C0"/>
              </a:buClr>
              <a:buSzTx/>
              <a:tabLst/>
              <a:defRPr/>
            </a:pPr>
            <a:r>
              <a:rPr lang="en-GB" altLang="en-US" sz="2800" b="1" kern="0" smtClean="0">
                <a:solidFill>
                  <a:srgbClr val="0070C0"/>
                </a:solidFill>
                <a:latin typeface="Verdana"/>
              </a:rPr>
              <a:t>EU-Việt </a:t>
            </a:r>
            <a:r>
              <a:rPr lang="en-GB" altLang="en-US" sz="2800" b="1" kern="0">
                <a:solidFill>
                  <a:srgbClr val="0070C0"/>
                </a:solidFill>
                <a:latin typeface="Verdana"/>
              </a:rPr>
              <a:t>Nam</a:t>
            </a:r>
          </a:p>
          <a:p>
            <a:pPr marL="0" indent="0" defTabSz="914400">
              <a:spcBef>
                <a:spcPct val="20000"/>
              </a:spcBef>
              <a:spcAft>
                <a:spcPts val="600"/>
              </a:spcAft>
              <a:buClr>
                <a:srgbClr val="0070C0"/>
              </a:buClr>
              <a:buSzTx/>
              <a:tabLst/>
              <a:defRPr/>
            </a:pPr>
            <a:endParaRPr lang="en-GB" altLang="en-US" sz="3200" b="1" kern="0" dirty="0" smtClean="0">
              <a:solidFill>
                <a:srgbClr val="0070C0"/>
              </a:solidFill>
              <a:latin typeface="Verdana"/>
              <a:ea typeface="+mn-ea"/>
            </a:endParaRPr>
          </a:p>
          <a:p>
            <a:pPr eaLnBrk="1" hangingPunct="1">
              <a:lnSpc>
                <a:spcPct val="90000"/>
              </a:lnSpc>
              <a:spcBef>
                <a:spcPts val="600"/>
              </a:spcBef>
              <a:buClr>
                <a:srgbClr val="007CC1"/>
              </a:buClr>
              <a:buFont typeface="Arial" charset="0"/>
              <a:buNone/>
              <a:defRPr/>
            </a:pPr>
            <a:endParaRPr lang="en-US" altLang="en-US" b="1" u="sng" dirty="0" smtClean="0">
              <a:solidFill>
                <a:srgbClr val="000000"/>
              </a:solidFill>
            </a:endParaRPr>
          </a:p>
        </p:txBody>
      </p:sp>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7933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243" name="Text Box 2"/>
          <p:cNvSpPr txBox="1">
            <a:spLocks noChangeArrowheads="1"/>
          </p:cNvSpPr>
          <p:nvPr/>
        </p:nvSpPr>
        <p:spPr bwMode="auto">
          <a:xfrm>
            <a:off x="250825" y="203200"/>
            <a:ext cx="69850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FTA này bao hàm những gì?</a:t>
            </a:r>
            <a:endParaRPr lang="en-US" altLang="en-US" sz="2800" u="none" dirty="0">
              <a:solidFill>
                <a:srgbClr val="003399"/>
              </a:solidFill>
              <a:latin typeface="+mn-lt"/>
            </a:endParaRPr>
          </a:p>
        </p:txBody>
      </p:sp>
      <p:sp>
        <p:nvSpPr>
          <p:cNvPr id="11267" name="Text Box 3"/>
          <p:cNvSpPr txBox="1">
            <a:spLocks noChangeArrowheads="1"/>
          </p:cNvSpPr>
          <p:nvPr/>
        </p:nvSpPr>
        <p:spPr bwMode="auto">
          <a:xfrm>
            <a:off x="304800" y="1196975"/>
            <a:ext cx="8659813" cy="512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1pPr>
            <a:lvl2pPr marL="836613"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2pPr>
            <a:lvl3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3pPr>
            <a:lvl4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4pPr>
            <a:lvl5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9pPr>
          </a:lstStyle>
          <a:p>
            <a:pPr eaLnBrk="1" hangingPunct="1">
              <a:lnSpc>
                <a:spcPct val="80000"/>
              </a:lnSpc>
              <a:spcBef>
                <a:spcPts val="1250"/>
              </a:spcBef>
              <a:buClrTx/>
              <a:buFontTx/>
              <a:buNone/>
            </a:pPr>
            <a:endParaRPr lang="en-GB" altLang="en-US" sz="2000" b="1" u="sng" dirty="0">
              <a:solidFill>
                <a:srgbClr val="000000"/>
              </a:solidFill>
            </a:endParaRP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Xóa bỏ </a:t>
            </a:r>
            <a:r>
              <a:rPr lang="fr-BE" altLang="en-US" sz="2400" b="1" smtClean="0">
                <a:solidFill>
                  <a:srgbClr val="0070C0"/>
                </a:solidFill>
                <a:latin typeface="Verdana" pitchFamily="34" charset="0"/>
              </a:rPr>
              <a:t>thuế quan</a:t>
            </a: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Giải quyết các </a:t>
            </a:r>
            <a:r>
              <a:rPr lang="fr-BE" altLang="en-US" sz="2400" b="1" smtClean="0">
                <a:solidFill>
                  <a:srgbClr val="0070C0"/>
                </a:solidFill>
                <a:latin typeface="Verdana" pitchFamily="34" charset="0"/>
              </a:rPr>
              <a:t>Rào cản kỹ thuật trong TM (TBT)</a:t>
            </a: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Tạo ra một sân chơi bình đẳng </a:t>
            </a:r>
            <a:endParaRPr lang="fr-BE" altLang="en-US" sz="2400" dirty="0" smtClean="0">
              <a:solidFill>
                <a:srgbClr val="0070C0"/>
              </a:solidFill>
              <a:latin typeface="Verdana" pitchFamily="34" charset="0"/>
            </a:endParaRPr>
          </a:p>
          <a:p>
            <a:pPr marL="568325" lvl="1" indent="0">
              <a:spcBef>
                <a:spcPct val="20000"/>
              </a:spcBef>
              <a:spcAft>
                <a:spcPts val="600"/>
              </a:spcAft>
              <a:buClr>
                <a:srgbClr val="0F5494"/>
              </a:buClr>
              <a:buSzTx/>
            </a:pPr>
            <a:r>
              <a:rPr lang="fr-BE" altLang="en-US" sz="2400" b="1" smtClean="0">
                <a:solidFill>
                  <a:srgbClr val="0070C0"/>
                </a:solidFill>
                <a:latin typeface="Verdana" pitchFamily="34" charset="0"/>
              </a:rPr>
              <a:t>Minh bạch hóa</a:t>
            </a:r>
            <a:r>
              <a:rPr lang="fr-BE" altLang="en-US" sz="2400" smtClean="0">
                <a:solidFill>
                  <a:srgbClr val="0070C0"/>
                </a:solidFill>
                <a:latin typeface="Verdana" pitchFamily="34" charset="0"/>
              </a:rPr>
              <a:t> – môi trường pháp lý thân thiện với doanh nghiệp</a:t>
            </a:r>
            <a:endParaRPr lang="fr-BE" altLang="en-US" sz="2400" dirty="0" smtClean="0">
              <a:solidFill>
                <a:srgbClr val="0070C0"/>
              </a:solidFill>
              <a:latin typeface="Verdana" pitchFamily="34" charset="0"/>
            </a:endParaRP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Mở cửa các lĩnh vực </a:t>
            </a:r>
            <a:r>
              <a:rPr lang="fr-BE" altLang="en-US" sz="2400" b="1" smtClean="0">
                <a:solidFill>
                  <a:srgbClr val="0070C0"/>
                </a:solidFill>
                <a:latin typeface="Verdana" pitchFamily="34" charset="0"/>
              </a:rPr>
              <a:t>dịch vụ </a:t>
            </a:r>
            <a:r>
              <a:rPr lang="fr-BE" altLang="en-US" sz="2400" smtClean="0">
                <a:solidFill>
                  <a:srgbClr val="0070C0"/>
                </a:solidFill>
                <a:latin typeface="Verdana" pitchFamily="34" charset="0"/>
              </a:rPr>
              <a:t>tiến xa hơn trong GATS</a:t>
            </a: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Thiết lập một cơ chế hiệu quả để </a:t>
            </a:r>
            <a:r>
              <a:rPr lang="fr-BE" altLang="en-US" sz="2400" b="1" smtClean="0">
                <a:solidFill>
                  <a:srgbClr val="0070C0"/>
                </a:solidFill>
                <a:latin typeface="Verdana" pitchFamily="34" charset="0"/>
              </a:rPr>
              <a:t>giải quyết các tranh chấp</a:t>
            </a:r>
          </a:p>
          <a:p>
            <a:pPr marL="344487" indent="-342900">
              <a:spcBef>
                <a:spcPct val="20000"/>
              </a:spcBef>
              <a:spcAft>
                <a:spcPts val="600"/>
              </a:spcAft>
              <a:buClr>
                <a:srgbClr val="0F5494"/>
              </a:buClr>
              <a:buSzTx/>
              <a:buFont typeface="Wingdings" panose="05000000000000000000" pitchFamily="2" charset="2"/>
              <a:buChar char="§"/>
            </a:pPr>
            <a:r>
              <a:rPr lang="fr-BE" altLang="en-US" sz="2400" smtClean="0">
                <a:solidFill>
                  <a:srgbClr val="0070C0"/>
                </a:solidFill>
                <a:latin typeface="Verdana" pitchFamily="34" charset="0"/>
              </a:rPr>
              <a:t>Bảo vệ các tiêu chuẩn </a:t>
            </a:r>
            <a:r>
              <a:rPr lang="fr-BE" altLang="en-US" sz="2400" b="1" smtClean="0">
                <a:solidFill>
                  <a:srgbClr val="0070C0"/>
                </a:solidFill>
                <a:latin typeface="Verdana" pitchFamily="34" charset="0"/>
              </a:rPr>
              <a:t>xã hội &amp; môi trường</a:t>
            </a:r>
            <a:r>
              <a:rPr lang="fr-BE" altLang="en-US" sz="2400" smtClean="0">
                <a:solidFill>
                  <a:srgbClr val="0070C0"/>
                </a:solidFill>
                <a:latin typeface="Verdana" pitchFamily="34" charset="0"/>
              </a:rPr>
              <a:t>, đồng thời thúc đẩy sự tôn trọng </a:t>
            </a:r>
            <a:r>
              <a:rPr lang="fr-BE" altLang="en-US" sz="2400" b="1" smtClean="0">
                <a:solidFill>
                  <a:srgbClr val="0070C0"/>
                </a:solidFill>
                <a:latin typeface="Verdana" pitchFamily="34" charset="0"/>
              </a:rPr>
              <a:t>nhân quyền</a:t>
            </a:r>
          </a:p>
          <a:p>
            <a:pPr marL="1587" indent="0">
              <a:spcBef>
                <a:spcPct val="20000"/>
              </a:spcBef>
              <a:spcAft>
                <a:spcPts val="600"/>
              </a:spcAft>
              <a:buClr>
                <a:srgbClr val="0F5494"/>
              </a:buClr>
              <a:buSzTx/>
            </a:pPr>
            <a:r>
              <a:rPr lang="fr-BE" altLang="en-US" sz="2400" dirty="0" smtClean="0">
                <a:solidFill>
                  <a:srgbClr val="0070C0"/>
                </a:solidFill>
                <a:latin typeface="Verdana" pitchFamily="34" charset="0"/>
              </a:rPr>
              <a:t/>
            </a:r>
            <a:br>
              <a:rPr lang="fr-BE" altLang="en-US" sz="2400" dirty="0" smtClean="0">
                <a:solidFill>
                  <a:srgbClr val="0070C0"/>
                </a:solidFill>
                <a:latin typeface="Verdana" pitchFamily="34" charset="0"/>
              </a:rPr>
            </a:br>
            <a:endParaRPr lang="en-GB" altLang="en-US" sz="2400" dirty="0">
              <a:solidFill>
                <a:srgbClr val="0070C0"/>
              </a:solidFill>
              <a:latin typeface="Verdana" pitchFamily="34" charset="0"/>
            </a:endParaRPr>
          </a:p>
          <a:p>
            <a:pPr eaLnBrk="1" hangingPunct="1">
              <a:spcBef>
                <a:spcPts val="450"/>
              </a:spcBef>
              <a:buClr>
                <a:srgbClr val="007CC1"/>
              </a:buClr>
              <a:buFont typeface="Arial" charset="0"/>
              <a:buNone/>
            </a:pPr>
            <a:endParaRPr lang="en-GB" altLang="en-US" b="1" u="sng" dirty="0">
              <a:solidFill>
                <a:srgbClr val="000000"/>
              </a:solidFill>
            </a:endParaRPr>
          </a:p>
        </p:txBody>
      </p:sp>
      <p:sp>
        <p:nvSpPr>
          <p:cNvPr id="2" name="Right Arrow 1"/>
          <p:cNvSpPr/>
          <p:nvPr/>
        </p:nvSpPr>
        <p:spPr bwMode="auto">
          <a:xfrm>
            <a:off x="381000" y="3048000"/>
            <a:ext cx="489204"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ea typeface="Microsoft YaHei" charset="-122"/>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002" y="838200"/>
            <a:ext cx="1772598" cy="1018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p:cNvPicPr>
          <p:nvPr/>
        </p:nvPicPr>
        <p:blipFill>
          <a:blip r:embed="rId3" cstate="print"/>
          <a:srcRect/>
          <a:stretch>
            <a:fillRect/>
          </a:stretch>
        </p:blipFill>
        <p:spPr bwMode="auto">
          <a:xfrm>
            <a:off x="6477000" y="4521225"/>
            <a:ext cx="2010358" cy="1730205"/>
          </a:xfrm>
          <a:prstGeom prst="rect">
            <a:avLst/>
          </a:prstGeom>
          <a:noFill/>
          <a:ln w="9525">
            <a:noFill/>
            <a:miter lim="800000"/>
            <a:headEnd/>
            <a:tailEnd/>
          </a:ln>
        </p:spPr>
      </p:pic>
      <p:sp>
        <p:nvSpPr>
          <p:cNvPr id="10242"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0243" name="Text Box 2"/>
          <p:cNvSpPr txBox="1">
            <a:spLocks noChangeArrowheads="1"/>
          </p:cNvSpPr>
          <p:nvPr/>
        </p:nvSpPr>
        <p:spPr bwMode="auto">
          <a:xfrm>
            <a:off x="250824" y="203200"/>
            <a:ext cx="8507413"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Tahoma"/>
                <a:cs typeface="Tahoma"/>
              </a:rPr>
              <a:t>Một FTA toàn diện – hiệp định thế hệ mới</a:t>
            </a:r>
            <a:endParaRPr lang="en-US" altLang="en-US" sz="2800" u="none">
              <a:solidFill>
                <a:srgbClr val="003399"/>
              </a:solidFill>
              <a:latin typeface="Tahoma"/>
              <a:cs typeface="Tahoma"/>
            </a:endParaRPr>
          </a:p>
        </p:txBody>
      </p:sp>
      <p:sp>
        <p:nvSpPr>
          <p:cNvPr id="11267" name="Text Box 3"/>
          <p:cNvSpPr txBox="1">
            <a:spLocks noChangeArrowheads="1"/>
          </p:cNvSpPr>
          <p:nvPr/>
        </p:nvSpPr>
        <p:spPr bwMode="auto">
          <a:xfrm>
            <a:off x="364956" y="1318334"/>
            <a:ext cx="4207043" cy="3025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lstStyle>
            <a:lvl1pPr marL="269875" indent="-268288"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1pPr>
            <a:lvl2pPr marL="836613"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2pPr>
            <a:lvl3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3pPr>
            <a:lvl4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4pPr>
            <a:lvl5pPr eaLnBrk="0" hangingPunc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chemeClr val="bg1"/>
                </a:solidFill>
                <a:latin typeface="Arial" charset="0"/>
                <a:ea typeface="Microsoft YaHei" charset="-122"/>
              </a:defRPr>
            </a:lvl9pPr>
          </a:lstStyle>
          <a:p>
            <a:pPr eaLnBrk="1" hangingPunct="1">
              <a:spcBef>
                <a:spcPts val="450"/>
              </a:spcBef>
              <a:buClr>
                <a:srgbClr val="007CC1"/>
              </a:buClr>
              <a:buFont typeface="Arial" charset="0"/>
              <a:buNone/>
            </a:pPr>
            <a:r>
              <a:rPr lang="en-GB" altLang="en-US" sz="1600" b="1" u="sng">
                <a:solidFill>
                  <a:srgbClr val="0070C0"/>
                </a:solidFill>
              </a:rPr>
              <a:t>Thương mại hàng hoá:</a:t>
            </a:r>
            <a:endParaRPr lang="en-GB" altLang="en-US" sz="1600" b="1" u="sng" smtClean="0">
              <a:solidFill>
                <a:srgbClr val="0070C0"/>
              </a:solidFill>
            </a:endParaRPr>
          </a:p>
          <a:p>
            <a:pPr marL="287337"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Tiếp cận thị trường hàng hoá – thuế</a:t>
            </a:r>
          </a:p>
          <a:p>
            <a:pPr marL="287337"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Quy tắc xuất xứ </a:t>
            </a:r>
          </a:p>
          <a:p>
            <a:pPr marL="287337"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Thuế xuất khẩu</a:t>
            </a:r>
          </a:p>
          <a:p>
            <a:pPr marL="287337" indent="-285750" eaLnBrk="1" hangingPunct="1">
              <a:spcBef>
                <a:spcPts val="450"/>
              </a:spcBef>
              <a:buClr>
                <a:srgbClr val="007CC1"/>
              </a:buClr>
              <a:buFont typeface="Wingdings" panose="05000000000000000000" pitchFamily="2" charset="2"/>
              <a:buChar char="§"/>
            </a:pPr>
            <a:r>
              <a:rPr lang="en-GB" altLang="en-US" sz="1600">
                <a:solidFill>
                  <a:srgbClr val="0070C0"/>
                </a:solidFill>
              </a:rPr>
              <a:t>Hàng rào kỹ thuật trong thương mại (TBT)</a:t>
            </a:r>
            <a:endParaRPr lang="en-GB" altLang="en-US" sz="1600" smtClean="0">
              <a:solidFill>
                <a:srgbClr val="0070C0"/>
              </a:solidFill>
            </a:endParaRPr>
          </a:p>
          <a:p>
            <a:pPr marL="287337"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Các biện pháp kiểm dịch</a:t>
            </a:r>
          </a:p>
          <a:p>
            <a:pPr marL="287337"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Hải quan và Tạo thuận lợi thương mại</a:t>
            </a:r>
          </a:p>
          <a:p>
            <a:pPr eaLnBrk="1" hangingPunct="1">
              <a:spcBef>
                <a:spcPts val="450"/>
              </a:spcBef>
              <a:buClr>
                <a:srgbClr val="007CC1"/>
              </a:buClr>
              <a:buFont typeface="Arial" charset="0"/>
              <a:buNone/>
            </a:pPr>
            <a:endParaRPr lang="en-GB" altLang="en-US" b="1" smtClean="0">
              <a:solidFill>
                <a:srgbClr val="000000"/>
              </a:solidFill>
            </a:endParaRPr>
          </a:p>
        </p:txBody>
      </p:sp>
      <p:sp>
        <p:nvSpPr>
          <p:cNvPr id="2" name="Rectangle 1"/>
          <p:cNvSpPr/>
          <p:nvPr/>
        </p:nvSpPr>
        <p:spPr>
          <a:xfrm>
            <a:off x="345688" y="4318843"/>
            <a:ext cx="4038600" cy="2572499"/>
          </a:xfrm>
          <a:prstGeom prst="rect">
            <a:avLst/>
          </a:prstGeom>
        </p:spPr>
        <p:txBody>
          <a:bodyPr wrap="square">
            <a:spAutoFit/>
          </a:bodyPr>
          <a:lstStyle/>
          <a:p>
            <a:pPr eaLnBrk="1" hangingPunct="1">
              <a:spcBef>
                <a:spcPts val="450"/>
              </a:spcBef>
              <a:buClr>
                <a:srgbClr val="007CC1"/>
              </a:buClr>
              <a:buFont typeface="Arial" charset="0"/>
              <a:buNone/>
            </a:pPr>
            <a:r>
              <a:rPr lang="en-GB" altLang="en-US" sz="1600" b="1" u="sng">
                <a:solidFill>
                  <a:srgbClr val="0070C0"/>
                </a:solidFill>
              </a:rPr>
              <a:t>Dịch vụ và đầu tư:</a:t>
            </a:r>
            <a:endParaRPr lang="en-GB" altLang="en-US" sz="1600" b="1" u="sng" smtClean="0">
              <a:solidFill>
                <a:srgbClr val="0070C0"/>
              </a:solidFill>
            </a:endParaRP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Thương mại dịch vụ</a:t>
            </a: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Thương mại điện tử</a:t>
            </a: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Thiết lập hoạt động</a:t>
            </a:r>
            <a:endParaRPr lang="en-GB" altLang="en-US" sz="1600" smtClean="0">
              <a:solidFill>
                <a:srgbClr val="0070C0"/>
              </a:solidFill>
            </a:endParaRP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Bảo hộ đầu tư</a:t>
            </a:r>
            <a:endParaRPr lang="en-GB" altLang="en-US" sz="1600" smtClean="0">
              <a:solidFill>
                <a:srgbClr val="0070C0"/>
              </a:solidFill>
            </a:endParaRP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Hệ thống giải quyết tranh chấp đầu tư</a:t>
            </a:r>
            <a:endParaRPr lang="en-GB" altLang="en-US" b="1">
              <a:solidFill>
                <a:srgbClr val="000000"/>
              </a:solidFill>
            </a:endParaRPr>
          </a:p>
          <a:p>
            <a:pPr eaLnBrk="1" hangingPunct="1">
              <a:spcBef>
                <a:spcPts val="450"/>
              </a:spcBef>
              <a:buClr>
                <a:srgbClr val="007CC1"/>
              </a:buClr>
              <a:buFont typeface="Arial" charset="0"/>
              <a:buNone/>
            </a:pPr>
            <a:endParaRPr lang="en-GB" altLang="en-US" b="1" smtClean="0">
              <a:solidFill>
                <a:srgbClr val="000000"/>
              </a:solidFill>
            </a:endParaRPr>
          </a:p>
          <a:p>
            <a:pPr eaLnBrk="1" hangingPunct="1">
              <a:spcBef>
                <a:spcPts val="450"/>
              </a:spcBef>
              <a:buClr>
                <a:srgbClr val="007CC1"/>
              </a:buClr>
              <a:buFont typeface="Arial" charset="0"/>
              <a:buNone/>
            </a:pPr>
            <a:endParaRPr lang="en-GB" altLang="en-US" b="1" smtClean="0">
              <a:solidFill>
                <a:srgbClr val="000000"/>
              </a:solidFill>
            </a:endParaRPr>
          </a:p>
        </p:txBody>
      </p:sp>
      <p:sp>
        <p:nvSpPr>
          <p:cNvPr id="3" name="Rectangle 2"/>
          <p:cNvSpPr/>
          <p:nvPr/>
        </p:nvSpPr>
        <p:spPr>
          <a:xfrm>
            <a:off x="4648200" y="1371600"/>
            <a:ext cx="4267200" cy="3131627"/>
          </a:xfrm>
          <a:prstGeom prst="rect">
            <a:avLst/>
          </a:prstGeom>
        </p:spPr>
        <p:txBody>
          <a:bodyPr wrap="square">
            <a:spAutoFit/>
          </a:bodyPr>
          <a:lstStyle/>
          <a:p>
            <a:pPr eaLnBrk="1" hangingPunct="1">
              <a:spcBef>
                <a:spcPts val="450"/>
              </a:spcBef>
              <a:buClr>
                <a:srgbClr val="007CC1"/>
              </a:buClr>
              <a:buFont typeface="Arial" charset="0"/>
              <a:buNone/>
            </a:pPr>
            <a:r>
              <a:rPr lang="en-GB" altLang="en-US" sz="1600" b="1" u="sng" smtClean="0">
                <a:solidFill>
                  <a:srgbClr val="0070C0"/>
                </a:solidFill>
              </a:rPr>
              <a:t>Các vấn đề liên ngành:</a:t>
            </a: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Giải quyết Tranh chấp </a:t>
            </a: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Mua </a:t>
            </a:r>
            <a:r>
              <a:rPr lang="en-GB" altLang="en-US" sz="1600">
                <a:solidFill>
                  <a:srgbClr val="0070C0"/>
                </a:solidFill>
              </a:rPr>
              <a:t>sắm Chính phủ</a:t>
            </a: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Các biện pháp Phòng vệ Thương mại</a:t>
            </a:r>
          </a:p>
          <a:p>
            <a:pPr marL="285750" indent="-285750" eaLnBrk="1" hangingPunct="1">
              <a:spcBef>
                <a:spcPts val="450"/>
              </a:spcBef>
              <a:buClr>
                <a:srgbClr val="007CC1"/>
              </a:buClr>
              <a:buFont typeface="Wingdings" panose="05000000000000000000" pitchFamily="2" charset="2"/>
              <a:buChar char="§"/>
            </a:pPr>
            <a:r>
              <a:rPr lang="en-US" altLang="en-US" sz="1600" smtClean="0">
                <a:solidFill>
                  <a:srgbClr val="0070C0"/>
                </a:solidFill>
              </a:rPr>
              <a:t>Chính sách Vạnh tranh</a:t>
            </a:r>
            <a:endParaRPr lang="en-GB" altLang="en-US" sz="1600" smtClean="0">
              <a:solidFill>
                <a:srgbClr val="0070C0"/>
              </a:solidFill>
            </a:endParaRP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Doanh nghiệp Nhà nước</a:t>
            </a: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Quyền Sở hữu Trí tuệ</a:t>
            </a: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Chỉ dẫn Địa lý</a:t>
            </a:r>
          </a:p>
          <a:p>
            <a:pPr marL="285750" indent="-285750" eaLnBrk="1" hangingPunct="1">
              <a:spcBef>
                <a:spcPts val="450"/>
              </a:spcBef>
              <a:buClr>
                <a:srgbClr val="007CC1"/>
              </a:buClr>
              <a:buFont typeface="Wingdings" panose="05000000000000000000" pitchFamily="2" charset="2"/>
              <a:buChar char="§"/>
            </a:pPr>
            <a:r>
              <a:rPr lang="en-GB" altLang="en-US" sz="1600">
                <a:solidFill>
                  <a:srgbClr val="0070C0"/>
                </a:solidFill>
              </a:rPr>
              <a:t>Thương mại và Phát triển Bền vững</a:t>
            </a:r>
            <a:endParaRPr lang="en-GB" altLang="en-US" sz="1600" smtClean="0">
              <a:solidFill>
                <a:srgbClr val="0070C0"/>
              </a:solidFill>
            </a:endParaRPr>
          </a:p>
          <a:p>
            <a:pPr marL="285750" indent="-285750" eaLnBrk="1" hangingPunct="1">
              <a:spcBef>
                <a:spcPts val="450"/>
              </a:spcBef>
              <a:buClr>
                <a:srgbClr val="007CC1"/>
              </a:buClr>
              <a:buFont typeface="Wingdings" panose="05000000000000000000" pitchFamily="2" charset="2"/>
              <a:buChar char="§"/>
            </a:pPr>
            <a:r>
              <a:rPr lang="en-GB" altLang="en-US" sz="1600" smtClean="0">
                <a:solidFill>
                  <a:srgbClr val="0070C0"/>
                </a:solidFill>
              </a:rPr>
              <a:t>Hợp tác và Xây dựng Năng lực</a:t>
            </a:r>
          </a:p>
        </p:txBody>
      </p:sp>
      <p:sp>
        <p:nvSpPr>
          <p:cNvPr id="4" name="Rectangle 3"/>
          <p:cNvSpPr/>
          <p:nvPr/>
        </p:nvSpPr>
        <p:spPr>
          <a:xfrm>
            <a:off x="4412139" y="4819695"/>
            <a:ext cx="2287138" cy="765594"/>
          </a:xfrm>
          <a:prstGeom prst="rect">
            <a:avLst/>
          </a:prstGeom>
        </p:spPr>
        <p:txBody>
          <a:bodyPr wrap="square">
            <a:spAutoFit/>
          </a:bodyPr>
          <a:lstStyle/>
          <a:p>
            <a:pPr algn="ctr" eaLnBrk="1" hangingPunct="1">
              <a:spcBef>
                <a:spcPts val="450"/>
              </a:spcBef>
              <a:buClr>
                <a:srgbClr val="007CC1"/>
              </a:buClr>
              <a:buFont typeface="Arial" charset="0"/>
              <a:buNone/>
            </a:pPr>
            <a:r>
              <a:rPr lang="en-GB" altLang="en-US" sz="2000" b="1">
                <a:solidFill>
                  <a:srgbClr val="FF0000"/>
                </a:solidFill>
              </a:rPr>
              <a:t>Gắn với </a:t>
            </a:r>
          </a:p>
          <a:p>
            <a:pPr algn="ctr" eaLnBrk="1" hangingPunct="1">
              <a:spcBef>
                <a:spcPts val="450"/>
              </a:spcBef>
              <a:buClr>
                <a:srgbClr val="007CC1"/>
              </a:buClr>
              <a:buFont typeface="Arial" charset="0"/>
              <a:buNone/>
            </a:pPr>
            <a:r>
              <a:rPr lang="en-GB" altLang="en-US" sz="2000" b="1">
                <a:solidFill>
                  <a:srgbClr val="FF0000"/>
                </a:solidFill>
              </a:rPr>
              <a:t>Nhân quyền</a:t>
            </a:r>
          </a:p>
        </p:txBody>
      </p:sp>
    </p:spTree>
    <p:extLst>
      <p:ext uri="{BB962C8B-B14F-4D97-AF65-F5344CB8AC3E}">
        <p14:creationId xmlns:p14="http://schemas.microsoft.com/office/powerpoint/2010/main" val="1190944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250825"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Tahoma"/>
                <a:cs typeface="Tahoma"/>
              </a:rPr>
              <a:t>Thuế quan – tự do hoá  </a:t>
            </a:r>
            <a:endParaRPr lang="en-US" altLang="en-US" sz="2800" u="none">
              <a:solidFill>
                <a:srgbClr val="003399"/>
              </a:solidFill>
              <a:latin typeface="Tahoma"/>
              <a:cs typeface="Tahoma"/>
            </a:endParaRPr>
          </a:p>
        </p:txBody>
      </p:sp>
      <p:sp>
        <p:nvSpPr>
          <p:cNvPr id="12291" name="Text Box 3"/>
          <p:cNvSpPr txBox="1">
            <a:spLocks noChangeArrowheads="1"/>
          </p:cNvSpPr>
          <p:nvPr/>
        </p:nvSpPr>
        <p:spPr bwMode="auto">
          <a:xfrm>
            <a:off x="323850" y="1268413"/>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lnSpc>
                <a:spcPct val="80000"/>
              </a:lnSpc>
              <a:spcBef>
                <a:spcPts val="1000"/>
              </a:spcBef>
              <a:buClrTx/>
              <a:buFontTx/>
              <a:buNone/>
              <a:defRPr/>
            </a:pPr>
            <a:endParaRPr lang="fr-BE" altLang="en-US" sz="2000" b="1" u="sng" smtClean="0"/>
          </a:p>
          <a:p>
            <a:pPr marL="1588" indent="0">
              <a:spcBef>
                <a:spcPts val="600"/>
              </a:spcBef>
              <a:spcAft>
                <a:spcPts val="600"/>
              </a:spcAft>
              <a:buClr>
                <a:srgbClr val="007CC1"/>
              </a:buClr>
              <a:defRPr/>
            </a:pPr>
            <a:r>
              <a:rPr lang="en-GB" altLang="en-US" sz="2000" b="1" u="sng">
                <a:solidFill>
                  <a:srgbClr val="0070C0"/>
                </a:solidFill>
              </a:rPr>
              <a:t>Tự do hoá:</a:t>
            </a:r>
            <a:endParaRPr lang="en-GB" altLang="en-US" sz="2000" b="1" u="sng" smtClean="0">
              <a:solidFill>
                <a:srgbClr val="0070C0"/>
              </a:solidFill>
            </a:endParaRPr>
          </a:p>
          <a:p>
            <a:pPr marL="1588" indent="0">
              <a:spcBef>
                <a:spcPts val="600"/>
              </a:spcBef>
              <a:spcAft>
                <a:spcPts val="600"/>
              </a:spcAft>
              <a:buClr>
                <a:srgbClr val="007CC1"/>
              </a:buClr>
              <a:defRPr/>
            </a:pPr>
            <a:r>
              <a:rPr lang="en-GB" altLang="en-US" sz="2000" b="1" smtClean="0">
                <a:solidFill>
                  <a:srgbClr val="0070C0"/>
                </a:solidFill>
              </a:rPr>
              <a:t>99% các loại thuế tính trên cả giá trị thương mại và số dòng thuế</a:t>
            </a:r>
          </a:p>
          <a:p>
            <a:pPr marL="874713" lvl="2" indent="0">
              <a:spcBef>
                <a:spcPts val="600"/>
              </a:spcBef>
              <a:buClr>
                <a:srgbClr val="007CC1"/>
              </a:buClr>
              <a:defRPr/>
            </a:pPr>
            <a:r>
              <a:rPr lang="en-GB" altLang="en-US" sz="2000" b="1" smtClean="0">
                <a:solidFill>
                  <a:srgbClr val="0070C0"/>
                </a:solidFill>
              </a:rPr>
              <a:t>  Sau 7 năm đối với EU</a:t>
            </a:r>
          </a:p>
          <a:p>
            <a:pPr marL="1588" indent="0">
              <a:spcBef>
                <a:spcPts val="600"/>
              </a:spcBef>
              <a:buClr>
                <a:srgbClr val="007CC1"/>
              </a:buClr>
              <a:defRPr/>
            </a:pPr>
            <a:r>
              <a:rPr lang="en-GB" altLang="en-US" sz="2000" b="1">
                <a:solidFill>
                  <a:srgbClr val="0070C0"/>
                </a:solidFill>
              </a:rPr>
              <a:t>	</a:t>
            </a:r>
            <a:endParaRPr lang="en-GB" altLang="en-US" sz="2000" b="1" smtClean="0">
              <a:solidFill>
                <a:srgbClr val="0070C0"/>
              </a:solidFill>
            </a:endParaRPr>
          </a:p>
          <a:p>
            <a:pPr marL="1588" indent="0">
              <a:spcBef>
                <a:spcPts val="600"/>
              </a:spcBef>
              <a:buClr>
                <a:srgbClr val="007CC1"/>
              </a:buClr>
              <a:defRPr/>
            </a:pPr>
            <a:r>
              <a:rPr lang="en-GB" altLang="en-US" sz="2000" b="1" smtClean="0">
                <a:solidFill>
                  <a:srgbClr val="0070C0"/>
                </a:solidFill>
              </a:rPr>
              <a:t>	10 năm đối với Việt Nam</a:t>
            </a:r>
          </a:p>
          <a:p>
            <a:pPr marL="1588" indent="0">
              <a:spcBef>
                <a:spcPts val="600"/>
              </a:spcBef>
              <a:buClr>
                <a:srgbClr val="007CC1"/>
              </a:buClr>
              <a:defRPr/>
            </a:pPr>
            <a:endParaRPr lang="en-GB" altLang="en-US" sz="2000" b="1">
              <a:solidFill>
                <a:srgbClr val="0070C0"/>
              </a:solidFill>
            </a:endParaRPr>
          </a:p>
          <a:p>
            <a:pPr marL="1588" indent="0">
              <a:spcBef>
                <a:spcPts val="600"/>
              </a:spcBef>
              <a:spcAft>
                <a:spcPts val="600"/>
              </a:spcAft>
              <a:buClr>
                <a:srgbClr val="007CC1"/>
              </a:buClr>
              <a:defRPr/>
            </a:pPr>
            <a:r>
              <a:rPr lang="en-GB" altLang="en-US" sz="2000" b="1" u="sng" smtClean="0">
                <a:solidFill>
                  <a:srgbClr val="0070C0"/>
                </a:solidFill>
              </a:rPr>
              <a:t>Diện bao phủ vào thời điểm Hiệp định có hiệu lực:</a:t>
            </a:r>
            <a:endParaRPr lang="en-GB" altLang="en-US" sz="2000" u="sng" smtClean="0">
              <a:solidFill>
                <a:srgbClr val="0070C0"/>
              </a:solidFill>
            </a:endParaRPr>
          </a:p>
          <a:p>
            <a:pPr marL="268288" indent="-266700">
              <a:spcBef>
                <a:spcPts val="600"/>
              </a:spcBef>
              <a:buClr>
                <a:srgbClr val="007CC1"/>
              </a:buClr>
              <a:buFont typeface="Arial" charset="0"/>
              <a:buNone/>
              <a:defRPr/>
            </a:pPr>
            <a:r>
              <a:rPr lang="en-GB" altLang="en-US" sz="2000" b="1" smtClean="0">
                <a:solidFill>
                  <a:srgbClr val="0070C0"/>
                </a:solidFill>
              </a:rPr>
              <a:t>		71% giá trị hàng xuất khẩu của VN / 84% số dòng thuế</a:t>
            </a:r>
          </a:p>
          <a:p>
            <a:pPr marL="268288" indent="-266700">
              <a:spcBef>
                <a:spcPts val="600"/>
              </a:spcBef>
              <a:buClr>
                <a:srgbClr val="007CC1"/>
              </a:buClr>
              <a:buFont typeface="Arial" charset="0"/>
              <a:buNone/>
              <a:defRPr/>
            </a:pPr>
            <a:endParaRPr lang="en-GB" altLang="en-US" sz="2000" b="1" smtClean="0">
              <a:solidFill>
                <a:srgbClr val="0070C0"/>
              </a:solidFill>
            </a:endParaRPr>
          </a:p>
          <a:p>
            <a:pPr marL="268288" indent="-266700">
              <a:spcBef>
                <a:spcPts val="600"/>
              </a:spcBef>
              <a:buClr>
                <a:srgbClr val="007CC1"/>
              </a:buClr>
              <a:buFont typeface="Arial" charset="0"/>
              <a:buNone/>
              <a:defRPr/>
            </a:pPr>
            <a:r>
              <a:rPr lang="en-GB" altLang="en-US" sz="2000" b="1" smtClean="0">
                <a:solidFill>
                  <a:srgbClr val="0070C0"/>
                </a:solidFill>
              </a:rPr>
              <a:t>		65% giá trị hàng xuất khẩu của EU / 49% số dòng thuế</a:t>
            </a:r>
          </a:p>
          <a:p>
            <a:pPr marL="268288" indent="-266700">
              <a:spcBef>
                <a:spcPts val="600"/>
              </a:spcBef>
              <a:buClr>
                <a:srgbClr val="007CC1"/>
              </a:buClr>
              <a:buFont typeface="Arial" charset="0"/>
              <a:buNone/>
              <a:defRPr/>
            </a:pPr>
            <a:endParaRPr lang="en-GB" altLang="en-US" sz="2000" smtClean="0"/>
          </a:p>
          <a:p>
            <a:pPr>
              <a:spcBef>
                <a:spcPts val="450"/>
              </a:spcBef>
              <a:buClrTx/>
              <a:buFontTx/>
              <a:buNone/>
              <a:defRPr/>
            </a:pPr>
            <a:r>
              <a:rPr lang="en-GB" altLang="en-US" sz="2000" smtClean="0"/>
              <a:t>	</a:t>
            </a:r>
            <a:endParaRPr lang="sv-SE" altLang="en-US" u="sng" smtClean="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758" y="2493146"/>
            <a:ext cx="688784" cy="468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92" y="3109625"/>
            <a:ext cx="701149" cy="46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392" y="4495800"/>
            <a:ext cx="688784" cy="46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09" y="5105400"/>
            <a:ext cx="701149" cy="468000"/>
          </a:xfrm>
          <a:prstGeom prst="rect">
            <a:avLst/>
          </a:prstGeom>
        </p:spPr>
      </p:pic>
    </p:spTree>
    <p:extLst>
      <p:ext uri="{BB962C8B-B14F-4D97-AF65-F5344CB8AC3E}">
        <p14:creationId xmlns:p14="http://schemas.microsoft.com/office/powerpoint/2010/main" val="2704337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291" name="Text Box 3"/>
          <p:cNvSpPr txBox="1">
            <a:spLocks noChangeArrowheads="1"/>
          </p:cNvSpPr>
          <p:nvPr/>
        </p:nvSpPr>
        <p:spPr bwMode="auto">
          <a:xfrm>
            <a:off x="323850" y="1268413"/>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lnSpc>
                <a:spcPct val="80000"/>
              </a:lnSpc>
              <a:spcBef>
                <a:spcPts val="1000"/>
              </a:spcBef>
              <a:buClrTx/>
              <a:buFontTx/>
              <a:buNone/>
              <a:defRPr/>
            </a:pPr>
            <a:endParaRPr lang="fr-BE" altLang="en-US" sz="2000" b="1" u="sng" smtClean="0"/>
          </a:p>
          <a:p>
            <a:pPr marL="1588" indent="0">
              <a:spcBef>
                <a:spcPts val="600"/>
              </a:spcBef>
              <a:buClr>
                <a:srgbClr val="007CC1"/>
              </a:buClr>
              <a:defRPr/>
            </a:pPr>
            <a:endParaRPr lang="en-GB" altLang="en-US" sz="2000" b="1" smtClean="0">
              <a:solidFill>
                <a:srgbClr val="0070C0"/>
              </a:solidFill>
            </a:endParaRPr>
          </a:p>
          <a:p>
            <a:pPr marL="1588" indent="0">
              <a:spcBef>
                <a:spcPts val="600"/>
              </a:spcBef>
              <a:buClr>
                <a:srgbClr val="007CC1"/>
              </a:buClr>
              <a:defRPr/>
            </a:pPr>
            <a:r>
              <a:rPr lang="en-GB" altLang="en-US" sz="2000" b="1" smtClean="0">
                <a:solidFill>
                  <a:srgbClr val="0070C0"/>
                </a:solidFill>
              </a:rPr>
              <a:t>	</a:t>
            </a:r>
          </a:p>
          <a:p>
            <a:pPr marL="1588" indent="0">
              <a:spcBef>
                <a:spcPts val="600"/>
              </a:spcBef>
              <a:buClr>
                <a:srgbClr val="007CC1"/>
              </a:buClr>
              <a:defRPr/>
            </a:pPr>
            <a:r>
              <a:rPr lang="en-GB" altLang="en-US" sz="2000" b="1" smtClean="0">
                <a:solidFill>
                  <a:srgbClr val="0070C0"/>
                </a:solidFill>
              </a:rPr>
              <a:t>	</a:t>
            </a:r>
          </a:p>
          <a:p>
            <a:pPr marL="1588" indent="0">
              <a:spcBef>
                <a:spcPts val="600"/>
              </a:spcBef>
              <a:buClr>
                <a:srgbClr val="007CC1"/>
              </a:buClr>
              <a:defRPr/>
            </a:pPr>
            <a:r>
              <a:rPr lang="en-GB" altLang="en-US" sz="2000" b="1" smtClean="0"/>
              <a:t>	</a:t>
            </a:r>
          </a:p>
          <a:p>
            <a:pPr marL="268288" indent="-266700">
              <a:spcBef>
                <a:spcPts val="600"/>
              </a:spcBef>
              <a:buClr>
                <a:srgbClr val="007CC1"/>
              </a:buClr>
              <a:buFont typeface="Arial" charset="0"/>
              <a:buNone/>
              <a:defRPr/>
            </a:pPr>
            <a:endParaRPr lang="en-GB" altLang="en-US" sz="2000" smtClean="0"/>
          </a:p>
          <a:p>
            <a:pPr>
              <a:spcBef>
                <a:spcPts val="450"/>
              </a:spcBef>
              <a:buClrTx/>
              <a:buFontTx/>
              <a:buNone/>
              <a:defRPr/>
            </a:pPr>
            <a:r>
              <a:rPr lang="en-GB" altLang="en-US" sz="2000" smtClean="0"/>
              <a:t>	</a:t>
            </a:r>
            <a:endParaRPr lang="sv-SE" altLang="en-US" u="sng"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00571583"/>
              </p:ext>
            </p:extLst>
          </p:nvPr>
        </p:nvGraphicFramePr>
        <p:xfrm>
          <a:off x="762000" y="1393434"/>
          <a:ext cx="7772400" cy="4637320"/>
        </p:xfrm>
        <a:graphic>
          <a:graphicData uri="http://schemas.openxmlformats.org/drawingml/2006/table">
            <a:tbl>
              <a:tblPr firstRow="1" bandRow="1">
                <a:tableStyleId>{22838BEF-8BB2-4498-84A7-C5851F593DF1}</a:tableStyleId>
              </a:tblPr>
              <a:tblGrid>
                <a:gridCol w="2971800"/>
                <a:gridCol w="4800600"/>
              </a:tblGrid>
              <a:tr h="973546">
                <a:tc>
                  <a:txBody>
                    <a:bodyPr/>
                    <a:lstStyle/>
                    <a:p>
                      <a:r>
                        <a:rPr lang="en-GB" altLang="en-US" sz="2200" b="0" smtClean="0">
                          <a:solidFill>
                            <a:srgbClr val="0070C0"/>
                          </a:solidFill>
                        </a:rPr>
                        <a:t>Máy móc và thiết bị</a:t>
                      </a:r>
                      <a:endParaRPr lang="en-GB" sz="22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Hầu hết hàng XK của EU sẽ được tự do hoá đầy đủ khi HĐ có hiệu lực (EIF); số còn lại sau 5 năm</a:t>
                      </a:r>
                    </a:p>
                  </a:txBody>
                  <a:tcPr/>
                </a:tc>
              </a:tr>
              <a:tr h="395992">
                <a:tc>
                  <a:txBody>
                    <a:bodyPr/>
                    <a:lstStyle/>
                    <a:p>
                      <a:r>
                        <a:rPr lang="en-GB" altLang="en-US" sz="2200" b="0" smtClean="0">
                          <a:solidFill>
                            <a:srgbClr val="0070C0"/>
                          </a:solidFill>
                        </a:rPr>
                        <a:t>Linh kiện ô tô</a:t>
                      </a:r>
                      <a:endParaRPr lang="en-GB" sz="2200" b="0"/>
                    </a:p>
                  </a:txBody>
                  <a:tcPr/>
                </a:tc>
                <a:tc>
                  <a:txBody>
                    <a:bodyPr/>
                    <a:lstStyle/>
                    <a:p>
                      <a:r>
                        <a:rPr lang="en-GB" altLang="en-US" sz="2200" b="0" smtClean="0">
                          <a:solidFill>
                            <a:srgbClr val="0070C0"/>
                          </a:solidFill>
                        </a:rPr>
                        <a:t>7 năm</a:t>
                      </a:r>
                      <a:endParaRPr lang="en-GB" sz="2200" b="0"/>
                    </a:p>
                  </a:txBody>
                  <a:tcPr/>
                </a:tc>
              </a:tr>
              <a:tr h="395992">
                <a:tc>
                  <a:txBody>
                    <a:bodyPr/>
                    <a:lstStyle/>
                    <a:p>
                      <a:r>
                        <a:rPr lang="en-GB" altLang="en-US" sz="2200" b="0" smtClean="0">
                          <a:solidFill>
                            <a:srgbClr val="0070C0"/>
                          </a:solidFill>
                        </a:rPr>
                        <a:t>Dược phẩm </a:t>
                      </a:r>
                      <a:endParaRPr lang="en-GB" sz="22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Khoảng ½ vào thời điểm EIF;</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số còn lại sau 7 năm</a:t>
                      </a:r>
                    </a:p>
                  </a:txBody>
                  <a:tcPr/>
                </a:tc>
              </a:tr>
              <a:tr h="618246">
                <a:tc>
                  <a:txBody>
                    <a:bodyPr/>
                    <a:lstStyle/>
                    <a:p>
                      <a:r>
                        <a:rPr lang="en-GB" altLang="en-US" sz="2200" b="0" smtClean="0">
                          <a:solidFill>
                            <a:srgbClr val="0070C0"/>
                          </a:solidFill>
                        </a:rPr>
                        <a:t>Sản phẩm hoá chất</a:t>
                      </a:r>
                      <a:endParaRPr lang="en-GB" sz="2200" b="0"/>
                    </a:p>
                  </a:txBody>
                  <a:tcPr/>
                </a:tc>
                <a:tc>
                  <a:txBody>
                    <a:bodyPr/>
                    <a:lstStyle/>
                    <a:p>
                      <a:r>
                        <a:rPr lang="en-GB" sz="2200" smtClean="0">
                          <a:solidFill>
                            <a:srgbClr val="0070C0"/>
                          </a:solidFill>
                        </a:rPr>
                        <a:t>70% số hàng hoá thuế về</a:t>
                      </a:r>
                      <a:r>
                        <a:rPr lang="en-GB" sz="2200" baseline="0" smtClean="0">
                          <a:solidFill>
                            <a:srgbClr val="0070C0"/>
                          </a:solidFill>
                        </a:rPr>
                        <a:t> </a:t>
                      </a:r>
                      <a:r>
                        <a:rPr lang="en-GB" sz="2200" smtClean="0">
                          <a:solidFill>
                            <a:srgbClr val="0070C0"/>
                          </a:solidFill>
                        </a:rPr>
                        <a:t>0% (EIF)</a:t>
                      </a:r>
                      <a:endParaRPr lang="en-GB" sz="2200"/>
                    </a:p>
                  </a:txBody>
                  <a:tcPr/>
                </a:tc>
              </a:tr>
              <a:tr h="544354">
                <a:tc>
                  <a:txBody>
                    <a:bodyPr/>
                    <a:lstStyle/>
                    <a:p>
                      <a:r>
                        <a:rPr lang="en-GB" altLang="en-US" sz="2200" b="0" smtClean="0">
                          <a:solidFill>
                            <a:srgbClr val="0070C0"/>
                          </a:solidFill>
                        </a:rPr>
                        <a:t>Vải may mặc</a:t>
                      </a:r>
                      <a:endParaRPr lang="en-GB" sz="2200" b="0"/>
                    </a:p>
                  </a:txBody>
                  <a:tcPr/>
                </a:tc>
                <a:tc>
                  <a:txBody>
                    <a:bodyPr/>
                    <a:lstStyle/>
                    <a:p>
                      <a:r>
                        <a:rPr lang="en-GB" altLang="en-US" sz="2200" b="0" smtClean="0">
                          <a:solidFill>
                            <a:srgbClr val="0070C0"/>
                          </a:solidFill>
                        </a:rPr>
                        <a:t>Toàn bộ vải của EU thuế về</a:t>
                      </a:r>
                      <a:r>
                        <a:rPr lang="en-GB" altLang="en-US" sz="2200" b="0" baseline="0" smtClean="0">
                          <a:solidFill>
                            <a:srgbClr val="0070C0"/>
                          </a:solidFill>
                        </a:rPr>
                        <a:t> </a:t>
                      </a:r>
                      <a:r>
                        <a:rPr lang="en-GB" altLang="en-US" sz="2200" b="0" smtClean="0">
                          <a:solidFill>
                            <a:srgbClr val="0070C0"/>
                          </a:solidFill>
                        </a:rPr>
                        <a:t>0% (EIF)</a:t>
                      </a:r>
                      <a:endParaRPr lang="en-GB" sz="2200" b="0"/>
                    </a:p>
                  </a:txBody>
                  <a:tcPr/>
                </a:tc>
              </a:tr>
              <a:tr h="395992">
                <a:tc>
                  <a:txBody>
                    <a:bodyPr/>
                    <a:lstStyle/>
                    <a:p>
                      <a:r>
                        <a:rPr lang="en-GB" altLang="en-US" sz="2200" b="0" smtClean="0">
                          <a:solidFill>
                            <a:srgbClr val="0070C0"/>
                          </a:solidFill>
                        </a:rPr>
                        <a:t>Xe gắn máy (&gt; 150cc)</a:t>
                      </a:r>
                      <a:endParaRPr lang="en-GB" sz="2200" b="0"/>
                    </a:p>
                  </a:txBody>
                  <a:tcPr/>
                </a:tc>
                <a:tc>
                  <a:txBody>
                    <a:bodyPr/>
                    <a:lstStyle/>
                    <a:p>
                      <a:r>
                        <a:rPr lang="en-GB" altLang="en-US" sz="2200" b="0" smtClean="0">
                          <a:solidFill>
                            <a:srgbClr val="0070C0"/>
                          </a:solidFill>
                        </a:rPr>
                        <a:t>7 năm</a:t>
                      </a:r>
                      <a:endParaRPr lang="en-GB" sz="2200" b="0"/>
                    </a:p>
                  </a:txBody>
                  <a:tcPr/>
                </a:tc>
              </a:tr>
              <a:tr h="491802">
                <a:tc>
                  <a:txBody>
                    <a:bodyPr/>
                    <a:lstStyle/>
                    <a:p>
                      <a:r>
                        <a:rPr lang="en-GB" altLang="en-US" sz="2200" b="0" smtClean="0">
                          <a:solidFill>
                            <a:srgbClr val="0070C0"/>
                          </a:solidFill>
                        </a:rPr>
                        <a:t>Ô tô</a:t>
                      </a:r>
                      <a:endParaRPr lang="en-GB" sz="22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10 năm; ngoại trừ xe có dung tích xy-lanh lớn: 9 năm</a:t>
                      </a:r>
                      <a:endParaRPr lang="en-GB" sz="2200"/>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4" y="361909"/>
            <a:ext cx="886637" cy="5918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5620490"/>
            <a:ext cx="1442392" cy="780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667000"/>
            <a:ext cx="1257301" cy="909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 Box 2"/>
          <p:cNvSpPr txBox="1">
            <a:spLocks noChangeArrowheads="1"/>
          </p:cNvSpPr>
          <p:nvPr/>
        </p:nvSpPr>
        <p:spPr bwMode="auto">
          <a:xfrm>
            <a:off x="1447800" y="203200"/>
            <a:ext cx="76962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Tahoma"/>
                <a:cs typeface="Tahoma"/>
              </a:rPr>
              <a:t>Thuế quan – Tự do hoá theo lĩnh vực </a:t>
            </a:r>
          </a:p>
          <a:p>
            <a:pPr eaLnBrk="1" hangingPunct="1">
              <a:spcBef>
                <a:spcPct val="0"/>
              </a:spcBef>
              <a:buClrTx/>
              <a:buFontTx/>
              <a:buNone/>
            </a:pPr>
            <a:r>
              <a:rPr lang="en-GB" altLang="en-US" sz="2800" u="none" smtClean="0">
                <a:solidFill>
                  <a:srgbClr val="003399"/>
                </a:solidFill>
                <a:latin typeface="Tahoma"/>
                <a:cs typeface="Tahoma"/>
              </a:rPr>
              <a:t>cụ thể  </a:t>
            </a:r>
            <a:endParaRPr lang="en-US" altLang="en-US" sz="2800" u="none">
              <a:solidFill>
                <a:srgbClr val="003399"/>
              </a:solidFill>
              <a:latin typeface="Tahoma"/>
              <a:cs typeface="Tahoma"/>
            </a:endParaRPr>
          </a:p>
        </p:txBody>
      </p:sp>
    </p:spTree>
    <p:extLst>
      <p:ext uri="{BB962C8B-B14F-4D97-AF65-F5344CB8AC3E}">
        <p14:creationId xmlns:p14="http://schemas.microsoft.com/office/powerpoint/2010/main" val="822927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5" name="Text Box 2"/>
          <p:cNvSpPr txBox="1">
            <a:spLocks noChangeArrowheads="1"/>
          </p:cNvSpPr>
          <p:nvPr/>
        </p:nvSpPr>
        <p:spPr bwMode="auto">
          <a:xfrm>
            <a:off x="457200" y="1752600"/>
            <a:ext cx="8229600"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a:lstStyle>
          <a:p>
            <a:pPr marL="457200" indent="-457200" defTabSz="914400">
              <a:spcBef>
                <a:spcPct val="20000"/>
              </a:spcBef>
              <a:spcAft>
                <a:spcPts val="600"/>
              </a:spcAft>
              <a:buClr>
                <a:srgbClr val="0070C0"/>
              </a:buClr>
              <a:buSzTx/>
              <a:buFont typeface="+mj-lt"/>
              <a:buAutoNum type="arabicPeriod"/>
              <a:tabLst/>
              <a:defRPr/>
            </a:pPr>
            <a:r>
              <a:rPr lang="en-US" altLang="en-US" sz="2400" b="1" kern="0" err="1" smtClean="0">
                <a:solidFill>
                  <a:srgbClr val="0070C0"/>
                </a:solidFill>
                <a:latin typeface="Verdana"/>
                <a:ea typeface="+mn-ea"/>
              </a:rPr>
              <a:t>Quan</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hệ</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kinh</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tế</a:t>
            </a:r>
            <a:r>
              <a:rPr lang="en-US" altLang="en-US" sz="2400" b="1" kern="0" smtClean="0">
                <a:solidFill>
                  <a:srgbClr val="0070C0"/>
                </a:solidFill>
                <a:latin typeface="Verdana"/>
                <a:ea typeface="+mn-ea"/>
              </a:rPr>
              <a:t> - </a:t>
            </a:r>
            <a:r>
              <a:rPr lang="en-US" altLang="en-US" sz="2400" b="1" kern="0" err="1" smtClean="0">
                <a:solidFill>
                  <a:srgbClr val="0070C0"/>
                </a:solidFill>
                <a:latin typeface="Verdana"/>
                <a:ea typeface="+mn-ea"/>
              </a:rPr>
              <a:t>thương</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mại</a:t>
            </a:r>
            <a:r>
              <a:rPr lang="en-US" altLang="en-US" sz="2400" b="1" kern="0" smtClean="0">
                <a:solidFill>
                  <a:srgbClr val="0070C0"/>
                </a:solidFill>
                <a:latin typeface="Verdana"/>
                <a:ea typeface="+mn-ea"/>
              </a:rPr>
              <a:t> EU-</a:t>
            </a:r>
            <a:r>
              <a:rPr lang="en-US" altLang="en-US" sz="2400" b="1" kern="0" err="1" smtClean="0">
                <a:solidFill>
                  <a:srgbClr val="0070C0"/>
                </a:solidFill>
                <a:latin typeface="Verdana"/>
                <a:ea typeface="+mn-ea"/>
              </a:rPr>
              <a:t>Việt</a:t>
            </a:r>
            <a:r>
              <a:rPr lang="en-US" altLang="en-US" sz="2400" b="1" kern="0" smtClean="0">
                <a:solidFill>
                  <a:srgbClr val="0070C0"/>
                </a:solidFill>
                <a:latin typeface="Verdana"/>
                <a:ea typeface="+mn-ea"/>
              </a:rPr>
              <a:t> Nam</a:t>
            </a: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r>
              <a:rPr lang="en-US" altLang="en-US" sz="2400" b="1" kern="0" smtClean="0">
                <a:solidFill>
                  <a:srgbClr val="0070C0"/>
                </a:solidFill>
                <a:latin typeface="Verdana"/>
                <a:ea typeface="+mn-ea"/>
              </a:rPr>
              <a:t>Đàm </a:t>
            </a:r>
            <a:r>
              <a:rPr lang="en-US" altLang="en-US" sz="2400" b="1" kern="0" err="1" smtClean="0">
                <a:solidFill>
                  <a:srgbClr val="0070C0"/>
                </a:solidFill>
                <a:latin typeface="Verdana"/>
                <a:ea typeface="+mn-ea"/>
              </a:rPr>
              <a:t>phán</a:t>
            </a:r>
            <a:r>
              <a:rPr lang="en-US" altLang="en-US" sz="2400" b="1" kern="0" smtClean="0">
                <a:solidFill>
                  <a:srgbClr val="0070C0"/>
                </a:solidFill>
                <a:latin typeface="Verdana"/>
                <a:ea typeface="+mn-ea"/>
              </a:rPr>
              <a:t> song </a:t>
            </a:r>
            <a:r>
              <a:rPr lang="en-US" altLang="en-US" sz="2400" b="1" kern="0" err="1" smtClean="0">
                <a:solidFill>
                  <a:srgbClr val="0070C0"/>
                </a:solidFill>
                <a:latin typeface="Verdana"/>
                <a:ea typeface="+mn-ea"/>
              </a:rPr>
              <a:t>phương</a:t>
            </a:r>
            <a:r>
              <a:rPr lang="en-US" altLang="en-US" sz="2400" b="1" kern="0" smtClean="0">
                <a:solidFill>
                  <a:srgbClr val="0070C0"/>
                </a:solidFill>
                <a:latin typeface="Verdana"/>
                <a:ea typeface="+mn-ea"/>
              </a:rPr>
              <a:t> EU-</a:t>
            </a:r>
            <a:r>
              <a:rPr lang="en-US" altLang="en-US" sz="2400" b="1" kern="0" err="1" smtClean="0">
                <a:solidFill>
                  <a:srgbClr val="0070C0"/>
                </a:solidFill>
                <a:latin typeface="Verdana"/>
                <a:ea typeface="+mn-ea"/>
              </a:rPr>
              <a:t>Việt</a:t>
            </a:r>
            <a:r>
              <a:rPr lang="en-US" altLang="en-US" sz="2400" b="1" kern="0" smtClean="0">
                <a:solidFill>
                  <a:srgbClr val="0070C0"/>
                </a:solidFill>
                <a:latin typeface="Verdana"/>
                <a:ea typeface="+mn-ea"/>
              </a:rPr>
              <a:t> Nam</a:t>
            </a: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r>
              <a:rPr lang="en-US" altLang="en-US" sz="2400" b="1" kern="0" err="1" smtClean="0">
                <a:solidFill>
                  <a:srgbClr val="0070C0"/>
                </a:solidFill>
                <a:latin typeface="Verdana"/>
                <a:ea typeface="+mn-ea"/>
              </a:rPr>
              <a:t>Những</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nội</a:t>
            </a:r>
            <a:r>
              <a:rPr lang="en-US" altLang="en-US" sz="2400" b="1" kern="0" smtClean="0">
                <a:solidFill>
                  <a:srgbClr val="0070C0"/>
                </a:solidFill>
                <a:latin typeface="Verdana"/>
                <a:ea typeface="+mn-ea"/>
              </a:rPr>
              <a:t> dung </a:t>
            </a:r>
            <a:r>
              <a:rPr lang="en-US" altLang="en-US" sz="2400" b="1" kern="0" err="1" smtClean="0">
                <a:solidFill>
                  <a:srgbClr val="0070C0"/>
                </a:solidFill>
                <a:latin typeface="Verdana"/>
                <a:ea typeface="+mn-ea"/>
              </a:rPr>
              <a:t>chính</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của</a:t>
            </a:r>
            <a:r>
              <a:rPr lang="en-US" altLang="en-US" sz="2400" b="1" kern="0" smtClean="0">
                <a:solidFill>
                  <a:srgbClr val="0070C0"/>
                </a:solidFill>
                <a:latin typeface="Verdana"/>
                <a:ea typeface="+mn-ea"/>
              </a:rPr>
              <a:t> FTA EU-</a:t>
            </a:r>
            <a:r>
              <a:rPr lang="en-US" altLang="en-US" sz="2400" b="1" kern="0" err="1" smtClean="0">
                <a:solidFill>
                  <a:srgbClr val="0070C0"/>
                </a:solidFill>
                <a:latin typeface="Verdana"/>
                <a:ea typeface="+mn-ea"/>
              </a:rPr>
              <a:t>Việt</a:t>
            </a:r>
            <a:r>
              <a:rPr lang="en-US" altLang="en-US" sz="2400" b="1" kern="0" smtClean="0">
                <a:solidFill>
                  <a:srgbClr val="0070C0"/>
                </a:solidFill>
                <a:latin typeface="Verdana"/>
                <a:ea typeface="+mn-ea"/>
              </a:rPr>
              <a:t> Nam</a:t>
            </a: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r>
              <a:rPr lang="en-US" altLang="en-US" sz="2400" b="1" kern="0" err="1" smtClean="0">
                <a:solidFill>
                  <a:srgbClr val="0070C0"/>
                </a:solidFill>
                <a:latin typeface="Verdana"/>
                <a:ea typeface="+mn-ea"/>
              </a:rPr>
              <a:t>Những</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bước</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tiếp</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theo</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và</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các</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lộ</a:t>
            </a:r>
            <a:r>
              <a:rPr lang="en-US" altLang="en-US" sz="2400" b="1" kern="0" smtClean="0">
                <a:solidFill>
                  <a:srgbClr val="0070C0"/>
                </a:solidFill>
                <a:latin typeface="Verdana"/>
                <a:ea typeface="+mn-ea"/>
              </a:rPr>
              <a:t> </a:t>
            </a:r>
            <a:r>
              <a:rPr lang="en-US" altLang="en-US" sz="2400" b="1" kern="0" err="1" smtClean="0">
                <a:solidFill>
                  <a:srgbClr val="0070C0"/>
                </a:solidFill>
                <a:latin typeface="Verdana"/>
                <a:ea typeface="+mn-ea"/>
              </a:rPr>
              <a:t>trình</a:t>
            </a: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r>
              <a:rPr lang="en-US" altLang="en-US" sz="2400" b="1" kern="0" smtClean="0">
                <a:solidFill>
                  <a:srgbClr val="0070C0"/>
                </a:solidFill>
                <a:latin typeface="Verdana"/>
                <a:ea typeface="+mn-ea"/>
              </a:rPr>
              <a:t>Các thách thức và cơ </a:t>
            </a:r>
            <a:r>
              <a:rPr lang="en-US" altLang="en-US" sz="2400" b="1" kern="0" err="1" smtClean="0">
                <a:solidFill>
                  <a:srgbClr val="0070C0"/>
                </a:solidFill>
                <a:latin typeface="Verdana"/>
                <a:ea typeface="+mn-ea"/>
              </a:rPr>
              <a:t>hội</a:t>
            </a: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endParaRPr lang="en-GB" altLang="en-US" sz="2400" b="1" kern="0" smtClean="0">
              <a:solidFill>
                <a:srgbClr val="0070C0"/>
              </a:solidFill>
              <a:latin typeface="Verdana"/>
              <a:ea typeface="+mn-ea"/>
            </a:endParaRPr>
          </a:p>
          <a:p>
            <a:pPr eaLnBrk="1" hangingPunct="1">
              <a:lnSpc>
                <a:spcPct val="90000"/>
              </a:lnSpc>
              <a:spcBef>
                <a:spcPts val="600"/>
              </a:spcBef>
              <a:buClr>
                <a:srgbClr val="007CC1"/>
              </a:buClr>
              <a:buFont typeface="Arial" charset="0"/>
              <a:buNone/>
              <a:defRPr/>
            </a:pPr>
            <a:endParaRPr lang="en-US" altLang="en-US" b="1" u="sng" smtClean="0">
              <a:solidFill>
                <a:srgbClr val="000000"/>
              </a:solidFill>
            </a:endParaRPr>
          </a:p>
        </p:txBody>
      </p:sp>
      <p:sp>
        <p:nvSpPr>
          <p:cNvPr id="6" name="Text Box 1"/>
          <p:cNvSpPr txBox="1">
            <a:spLocks noChangeArrowheads="1"/>
          </p:cNvSpPr>
          <p:nvPr/>
        </p:nvSpPr>
        <p:spPr bwMode="auto">
          <a:xfrm>
            <a:off x="528637" y="381000"/>
            <a:ext cx="627538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a:lstStyle>
          <a:p>
            <a:pPr eaLnBrk="1" hangingPunct="1">
              <a:spcBef>
                <a:spcPct val="0"/>
              </a:spcBef>
              <a:buClrTx/>
              <a:buFontTx/>
              <a:buNone/>
            </a:pPr>
            <a:r>
              <a:rPr lang="en-US" altLang="en-US" sz="2800" b="1" u="none" err="1" smtClean="0">
                <a:solidFill>
                  <a:srgbClr val="003399"/>
                </a:solidFill>
                <a:latin typeface="Tahoma"/>
                <a:cs typeface="Tahoma"/>
              </a:rPr>
              <a:t>Nội</a:t>
            </a:r>
            <a:r>
              <a:rPr lang="en-US" altLang="en-US" sz="2800" b="1" u="none" smtClean="0">
                <a:solidFill>
                  <a:srgbClr val="003399"/>
                </a:solidFill>
                <a:latin typeface="Tahoma"/>
                <a:cs typeface="Tahoma"/>
              </a:rPr>
              <a:t> dung</a:t>
            </a:r>
            <a:endParaRPr lang="en-US" altLang="en-US" sz="2800" b="1" u="none">
              <a:solidFill>
                <a:srgbClr val="003399"/>
              </a:solidFill>
              <a:latin typeface="Tahoma"/>
              <a:cs typeface="Tahom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1447800" y="203200"/>
            <a:ext cx="76962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Tahoma"/>
                <a:cs typeface="Tahoma"/>
              </a:rPr>
              <a:t>Thuế quan – Tự do hoá theo lĩnh vực </a:t>
            </a:r>
          </a:p>
          <a:p>
            <a:pPr eaLnBrk="1" hangingPunct="1">
              <a:spcBef>
                <a:spcPct val="0"/>
              </a:spcBef>
              <a:buClrTx/>
              <a:buFontTx/>
              <a:buNone/>
            </a:pPr>
            <a:r>
              <a:rPr lang="en-GB" altLang="en-US" sz="2800" u="none" smtClean="0">
                <a:solidFill>
                  <a:srgbClr val="003399"/>
                </a:solidFill>
                <a:latin typeface="Tahoma"/>
                <a:cs typeface="Tahoma"/>
              </a:rPr>
              <a:t>cụ thể  </a:t>
            </a:r>
            <a:endParaRPr lang="en-US" altLang="en-US" sz="2800" u="none">
              <a:solidFill>
                <a:srgbClr val="003399"/>
              </a:solidFill>
              <a:latin typeface="Tahoma"/>
              <a:cs typeface="Tahoma"/>
            </a:endParaRPr>
          </a:p>
        </p:txBody>
      </p:sp>
      <p:sp>
        <p:nvSpPr>
          <p:cNvPr id="12291" name="Text Box 3"/>
          <p:cNvSpPr txBox="1">
            <a:spLocks noChangeArrowheads="1"/>
          </p:cNvSpPr>
          <p:nvPr/>
        </p:nvSpPr>
        <p:spPr bwMode="auto">
          <a:xfrm>
            <a:off x="323850" y="1268413"/>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lnSpc>
                <a:spcPct val="80000"/>
              </a:lnSpc>
              <a:spcBef>
                <a:spcPts val="1000"/>
              </a:spcBef>
              <a:buClrTx/>
              <a:buFontTx/>
              <a:buNone/>
              <a:defRPr/>
            </a:pPr>
            <a:endParaRPr lang="fr-BE" altLang="en-US" sz="2000" b="1" u="sng" smtClean="0"/>
          </a:p>
          <a:p>
            <a:pPr marL="1588" indent="0">
              <a:spcBef>
                <a:spcPts val="600"/>
              </a:spcBef>
              <a:buClr>
                <a:srgbClr val="007CC1"/>
              </a:buClr>
              <a:defRPr/>
            </a:pPr>
            <a:endParaRPr lang="en-GB" altLang="en-US" sz="2000" b="1" smtClean="0">
              <a:solidFill>
                <a:srgbClr val="0070C0"/>
              </a:solidFill>
            </a:endParaRPr>
          </a:p>
          <a:p>
            <a:pPr marL="1588" indent="0">
              <a:spcBef>
                <a:spcPts val="600"/>
              </a:spcBef>
              <a:buClr>
                <a:srgbClr val="007CC1"/>
              </a:buClr>
              <a:defRPr/>
            </a:pPr>
            <a:r>
              <a:rPr lang="en-GB" altLang="en-US" sz="2000" b="1" smtClean="0">
                <a:solidFill>
                  <a:srgbClr val="0070C0"/>
                </a:solidFill>
              </a:rPr>
              <a:t>	</a:t>
            </a:r>
          </a:p>
          <a:p>
            <a:pPr marL="1588" indent="0">
              <a:spcBef>
                <a:spcPts val="600"/>
              </a:spcBef>
              <a:buClr>
                <a:srgbClr val="007CC1"/>
              </a:buClr>
              <a:defRPr/>
            </a:pPr>
            <a:r>
              <a:rPr lang="en-GB" altLang="en-US" sz="2000" b="1" smtClean="0">
                <a:solidFill>
                  <a:srgbClr val="0070C0"/>
                </a:solidFill>
              </a:rPr>
              <a:t>	</a:t>
            </a:r>
          </a:p>
          <a:p>
            <a:pPr marL="1588" indent="0">
              <a:spcBef>
                <a:spcPts val="600"/>
              </a:spcBef>
              <a:buClr>
                <a:srgbClr val="007CC1"/>
              </a:buClr>
              <a:defRPr/>
            </a:pPr>
            <a:r>
              <a:rPr lang="en-GB" altLang="en-US" sz="2000" b="1" smtClean="0"/>
              <a:t>	</a:t>
            </a:r>
          </a:p>
          <a:p>
            <a:pPr marL="268288" indent="-266700">
              <a:spcBef>
                <a:spcPts val="600"/>
              </a:spcBef>
              <a:buClr>
                <a:srgbClr val="007CC1"/>
              </a:buClr>
              <a:buFont typeface="Arial" charset="0"/>
              <a:buNone/>
              <a:defRPr/>
            </a:pPr>
            <a:endParaRPr lang="en-GB" altLang="en-US" sz="2000" smtClean="0"/>
          </a:p>
          <a:p>
            <a:pPr>
              <a:spcBef>
                <a:spcPts val="450"/>
              </a:spcBef>
              <a:buClrTx/>
              <a:buFontTx/>
              <a:buNone/>
              <a:defRPr/>
            </a:pPr>
            <a:r>
              <a:rPr lang="en-GB" altLang="en-US" sz="2000" smtClean="0"/>
              <a:t>	</a:t>
            </a:r>
            <a:endParaRPr lang="sv-SE" altLang="en-US" u="sng"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44667256"/>
              </p:ext>
            </p:extLst>
          </p:nvPr>
        </p:nvGraphicFramePr>
        <p:xfrm>
          <a:off x="802481" y="1524000"/>
          <a:ext cx="7350919" cy="4280206"/>
        </p:xfrm>
        <a:graphic>
          <a:graphicData uri="http://schemas.openxmlformats.org/drawingml/2006/table">
            <a:tbl>
              <a:tblPr firstRow="1" bandRow="1">
                <a:tableStyleId>{22838BEF-8BB2-4498-84A7-C5851F593DF1}</a:tableStyleId>
              </a:tblPr>
              <a:tblGrid>
                <a:gridCol w="4531519"/>
                <a:gridCol w="2819400"/>
              </a:tblGrid>
              <a:tr h="740166">
                <a:tc>
                  <a:txBody>
                    <a:bodyPr/>
                    <a:lstStyle/>
                    <a:p>
                      <a:r>
                        <a:rPr lang="en-GB" sz="2200" b="0" smtClean="0">
                          <a:solidFill>
                            <a:srgbClr val="0070C0"/>
                          </a:solidFill>
                        </a:rPr>
                        <a:t>Sản phẩm sữa</a:t>
                      </a:r>
                      <a:endParaRPr lang="en-GB" sz="2200" b="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Sau 5</a:t>
                      </a:r>
                      <a:r>
                        <a:rPr lang="en-GB" altLang="en-US" sz="2200" b="0" baseline="0" smtClean="0">
                          <a:solidFill>
                            <a:srgbClr val="0070C0"/>
                          </a:solidFill>
                        </a:rPr>
                        <a:t> năm</a:t>
                      </a:r>
                      <a:endParaRPr lang="en-GB" altLang="en-US" sz="2200" b="0" smtClean="0">
                        <a:solidFill>
                          <a:srgbClr val="0070C0"/>
                        </a:solidFill>
                      </a:endParaRPr>
                    </a:p>
                  </a:txBody>
                  <a:tcPr/>
                </a:tc>
              </a:tr>
              <a:tr h="395992">
                <a:tc>
                  <a:txBody>
                    <a:bodyPr/>
                    <a:lstStyle/>
                    <a:p>
                      <a:r>
                        <a:rPr lang="en-GB" sz="2200" b="0" smtClean="0">
                          <a:solidFill>
                            <a:srgbClr val="0070C0"/>
                          </a:solidFill>
                        </a:rPr>
                        <a:t>Phụ gia thực phẩm</a:t>
                      </a:r>
                      <a:endParaRPr lang="en-GB" sz="2200" b="0">
                        <a:solidFill>
                          <a:srgbClr val="0070C0"/>
                        </a:solidFill>
                      </a:endParaRPr>
                    </a:p>
                  </a:txBody>
                  <a:tcPr/>
                </a:tc>
                <a:tc>
                  <a:txBody>
                    <a:bodyPr/>
                    <a:lstStyle/>
                    <a:p>
                      <a:r>
                        <a:rPr lang="en-GB" sz="2200" b="0" smtClean="0">
                          <a:solidFill>
                            <a:srgbClr val="0070C0"/>
                          </a:solidFill>
                        </a:rPr>
                        <a:t>7 năm</a:t>
                      </a:r>
                      <a:endParaRPr lang="en-GB" sz="2200" b="0">
                        <a:solidFill>
                          <a:srgbClr val="0070C0"/>
                        </a:solidFill>
                      </a:endParaRPr>
                    </a:p>
                  </a:txBody>
                  <a:tcPr/>
                </a:tc>
              </a:tr>
              <a:tr h="563880">
                <a:tc>
                  <a:txBody>
                    <a:bodyPr/>
                    <a:lstStyle/>
                    <a:p>
                      <a:r>
                        <a:rPr lang="en-GB" sz="2200" b="0">
                          <a:solidFill>
                            <a:srgbClr val="0070C0"/>
                          </a:solidFill>
                        </a:rPr>
                        <a:t>Gà</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200" b="0" smtClean="0">
                          <a:solidFill>
                            <a:srgbClr val="0070C0"/>
                          </a:solidFill>
                        </a:rPr>
                        <a:t>10 năm</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2200" b="0" smtClean="0">
                        <a:solidFill>
                          <a:srgbClr val="0070C0"/>
                        </a:solidFill>
                      </a:endParaRPr>
                    </a:p>
                  </a:txBody>
                  <a:tcPr/>
                </a:tc>
              </a:tr>
              <a:tr h="618246">
                <a:tc>
                  <a:txBody>
                    <a:bodyPr/>
                    <a:lstStyle/>
                    <a:p>
                      <a:r>
                        <a:rPr lang="en-GB" altLang="en-US" sz="2200" b="0" smtClean="0">
                          <a:solidFill>
                            <a:srgbClr val="0070C0"/>
                          </a:solidFill>
                        </a:rPr>
                        <a:t>Thịt lơn đông lạnh</a:t>
                      </a:r>
                      <a:endParaRPr lang="en-GB" sz="2200" b="0"/>
                    </a:p>
                  </a:txBody>
                  <a:tcPr/>
                </a:tc>
                <a:tc>
                  <a:txBody>
                    <a:bodyPr/>
                    <a:lstStyle/>
                    <a:p>
                      <a:r>
                        <a:rPr lang="en-GB" altLang="en-US" sz="2200" b="0" smtClean="0">
                          <a:solidFill>
                            <a:srgbClr val="0070C0"/>
                          </a:solidFill>
                        </a:rPr>
                        <a:t>7 năm</a:t>
                      </a:r>
                      <a:endParaRPr lang="en-GB" sz="2200" b="0"/>
                    </a:p>
                  </a:txBody>
                  <a:tcPr/>
                </a:tc>
              </a:tr>
              <a:tr h="618246">
                <a:tc>
                  <a:txBody>
                    <a:bodyPr/>
                    <a:lstStyle/>
                    <a:p>
                      <a:r>
                        <a:rPr lang="en-GB" sz="2200" b="0" smtClean="0">
                          <a:solidFill>
                            <a:srgbClr val="0070C0"/>
                          </a:solidFill>
                        </a:rPr>
                        <a:t>Thuỷ sản: cá hồi, cá bơn halibut, cá hồi trout và tôm hùm đá </a:t>
                      </a:r>
                      <a:endParaRPr lang="en-GB" sz="2200" b="0">
                        <a:solidFill>
                          <a:srgbClr val="0070C0"/>
                        </a:solidFill>
                      </a:endParaRPr>
                    </a:p>
                  </a:txBody>
                  <a:tcPr/>
                </a:tc>
                <a:tc>
                  <a:txBody>
                    <a:bodyPr/>
                    <a:lstStyle/>
                    <a:p>
                      <a:r>
                        <a:rPr lang="en-GB" sz="2200" smtClean="0">
                          <a:solidFill>
                            <a:srgbClr val="0070C0"/>
                          </a:solidFill>
                        </a:rPr>
                        <a:t>EIF</a:t>
                      </a:r>
                      <a:endParaRPr lang="en-GB" sz="2200">
                        <a:solidFill>
                          <a:srgbClr val="0070C0"/>
                        </a:solidFill>
                      </a:endParaRPr>
                    </a:p>
                  </a:txBody>
                  <a:tcPr/>
                </a:tc>
              </a:tr>
              <a:tr h="544354">
                <a:tc>
                  <a:txBody>
                    <a:bodyPr/>
                    <a:lstStyle/>
                    <a:p>
                      <a:r>
                        <a:rPr lang="en-GB" sz="2200" b="0" smtClean="0">
                          <a:solidFill>
                            <a:srgbClr val="0070C0"/>
                          </a:solidFill>
                        </a:rPr>
                        <a:t>Rượu vàng và đồ uống có cồn </a:t>
                      </a:r>
                      <a:endParaRPr lang="en-GB" sz="2200" b="0">
                        <a:solidFill>
                          <a:srgbClr val="0070C0"/>
                        </a:solidFill>
                      </a:endParaRPr>
                    </a:p>
                  </a:txBody>
                  <a:tcPr/>
                </a:tc>
                <a:tc>
                  <a:txBody>
                    <a:bodyPr/>
                    <a:lstStyle/>
                    <a:p>
                      <a:r>
                        <a:rPr lang="en-GB" sz="2200" b="0" smtClean="0">
                          <a:solidFill>
                            <a:srgbClr val="0070C0"/>
                          </a:solidFill>
                        </a:rPr>
                        <a:t>7 năm</a:t>
                      </a:r>
                    </a:p>
                  </a:txBody>
                  <a:tcPr/>
                </a:tc>
              </a:tr>
              <a:tr h="395992">
                <a:tc>
                  <a:txBody>
                    <a:bodyPr/>
                    <a:lstStyle/>
                    <a:p>
                      <a:r>
                        <a:rPr lang="en-GB" sz="2200" b="0" smtClean="0">
                          <a:solidFill>
                            <a:srgbClr val="0070C0"/>
                          </a:solidFill>
                        </a:rPr>
                        <a:t>Bia</a:t>
                      </a:r>
                      <a:endParaRPr lang="en-GB" sz="2200" b="0">
                        <a:solidFill>
                          <a:srgbClr val="0070C0"/>
                        </a:solidFill>
                      </a:endParaRPr>
                    </a:p>
                  </a:txBody>
                  <a:tcPr/>
                </a:tc>
                <a:tc>
                  <a:txBody>
                    <a:bodyPr/>
                    <a:lstStyle/>
                    <a:p>
                      <a:r>
                        <a:rPr lang="en-GB" sz="2200" b="0" smtClean="0">
                          <a:solidFill>
                            <a:srgbClr val="0070C0"/>
                          </a:solidFill>
                        </a:rPr>
                        <a:t>10 năm</a:t>
                      </a:r>
                      <a:endParaRPr lang="en-GB" sz="2200" b="0">
                        <a:solidFill>
                          <a:srgbClr val="0070C0"/>
                        </a:solidFill>
                      </a:endParaRPr>
                    </a:p>
                  </a:txBody>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4" y="361909"/>
            <a:ext cx="886637" cy="5918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798" y="5515233"/>
            <a:ext cx="774483" cy="103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211" y="1752600"/>
            <a:ext cx="951554" cy="951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9862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291" name="Text Box 3"/>
          <p:cNvSpPr txBox="1">
            <a:spLocks noChangeArrowheads="1"/>
          </p:cNvSpPr>
          <p:nvPr/>
        </p:nvSpPr>
        <p:spPr bwMode="auto">
          <a:xfrm>
            <a:off x="539750" y="1143000"/>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marL="1588" indent="0">
              <a:spcBef>
                <a:spcPts val="600"/>
              </a:spcBef>
              <a:buClr>
                <a:srgbClr val="007CC1"/>
              </a:buClr>
              <a:defRPr/>
            </a:pPr>
            <a:r>
              <a:rPr lang="en-GB" altLang="en-US" sz="2000" smtClean="0">
                <a:solidFill>
                  <a:srgbClr val="0070C0"/>
                </a:solidFill>
              </a:rPr>
              <a:t>		 	</a:t>
            </a:r>
          </a:p>
          <a:p>
            <a:pPr marL="1588" indent="0">
              <a:spcBef>
                <a:spcPts val="600"/>
              </a:spcBef>
              <a:buClr>
                <a:srgbClr val="007CC1"/>
              </a:buClr>
              <a:defRPr/>
            </a:pPr>
            <a:r>
              <a:rPr lang="en-GB" altLang="en-US" sz="2000" smtClean="0">
                <a:solidFill>
                  <a:srgbClr val="0070C0"/>
                </a:solidFill>
              </a:rPr>
              <a:t>	</a:t>
            </a:r>
          </a:p>
          <a:p>
            <a:pPr marL="1588" indent="0">
              <a:spcBef>
                <a:spcPts val="600"/>
              </a:spcBef>
              <a:buClr>
                <a:srgbClr val="007CC1"/>
              </a:buClr>
              <a:defRPr/>
            </a:pPr>
            <a:endParaRPr lang="en-GB" altLang="en-US" sz="2000" smtClean="0">
              <a:solidFill>
                <a:srgbClr val="0070C0"/>
              </a:solidFill>
            </a:endParaRPr>
          </a:p>
          <a:p>
            <a:pPr marL="1588" indent="0">
              <a:spcBef>
                <a:spcPts val="600"/>
              </a:spcBef>
              <a:buClr>
                <a:srgbClr val="007CC1"/>
              </a:buClr>
              <a:defRPr/>
            </a:pPr>
            <a:endParaRPr lang="en-GB" altLang="en-US" sz="2000" b="1" smtClean="0"/>
          </a:p>
          <a:p>
            <a:pPr marL="268288" indent="-266700">
              <a:spcBef>
                <a:spcPts val="600"/>
              </a:spcBef>
              <a:buClr>
                <a:srgbClr val="007CC1"/>
              </a:buClr>
              <a:buFont typeface="Arial" charset="0"/>
              <a:buNone/>
              <a:defRPr/>
            </a:pPr>
            <a:endParaRPr lang="en-GB" altLang="en-US" sz="2000" smtClean="0"/>
          </a:p>
          <a:p>
            <a:pPr>
              <a:spcBef>
                <a:spcPts val="450"/>
              </a:spcBef>
              <a:buClrTx/>
              <a:buFontTx/>
              <a:buNone/>
              <a:defRPr/>
            </a:pPr>
            <a:r>
              <a:rPr lang="en-GB" altLang="en-US" sz="2000" smtClean="0"/>
              <a:t>	</a:t>
            </a:r>
            <a:endParaRPr lang="sv-SE" altLang="en-US" u="sng" smtClean="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13" y="338902"/>
            <a:ext cx="916816" cy="622938"/>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791671709"/>
              </p:ext>
            </p:extLst>
          </p:nvPr>
        </p:nvGraphicFramePr>
        <p:xfrm>
          <a:off x="677421" y="1258092"/>
          <a:ext cx="7700390" cy="5097868"/>
        </p:xfrm>
        <a:graphic>
          <a:graphicData uri="http://schemas.openxmlformats.org/drawingml/2006/table">
            <a:tbl>
              <a:tblPr firstRow="1" bandRow="1">
                <a:tableStyleId>{22838BEF-8BB2-4498-84A7-C5851F593DF1}</a:tableStyleId>
              </a:tblPr>
              <a:tblGrid>
                <a:gridCol w="2593410"/>
                <a:gridCol w="5106980"/>
              </a:tblGrid>
              <a:tr h="679743">
                <a:tc>
                  <a:txBody>
                    <a:bodyPr/>
                    <a:lstStyle/>
                    <a:p>
                      <a:r>
                        <a:rPr lang="en-GB" altLang="en-US" sz="1800" b="0" smtClean="0">
                          <a:solidFill>
                            <a:srgbClr val="0070C0"/>
                          </a:solidFill>
                        </a:rPr>
                        <a:t>Hàng dệt may </a:t>
                      </a:r>
                      <a:endParaRPr lang="en-GB" sz="1800" b="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800" b="0" smtClean="0">
                          <a:solidFill>
                            <a:srgbClr val="0070C0"/>
                          </a:solidFill>
                        </a:rPr>
                        <a:t>5-7 năm đối với các mặt hàng nhạy cảm; sớm hơn đối với các mặt hàng ít nhạy cảm hơn</a:t>
                      </a:r>
                      <a:endParaRPr lang="en-GB" sz="1800" b="0"/>
                    </a:p>
                  </a:txBody>
                  <a:tcPr/>
                </a:tc>
              </a:tr>
              <a:tr h="670887">
                <a:tc>
                  <a:txBody>
                    <a:bodyPr/>
                    <a:lstStyle/>
                    <a:p>
                      <a:r>
                        <a:rPr lang="en-GB" altLang="en-US" sz="1800" smtClean="0">
                          <a:solidFill>
                            <a:srgbClr val="0070C0"/>
                          </a:solidFill>
                        </a:rPr>
                        <a:t>Giày dép</a:t>
                      </a:r>
                      <a:endParaRPr lang="en-GB" sz="1800"/>
                    </a:p>
                  </a:txBody>
                  <a:tcPr/>
                </a:tc>
                <a:tc>
                  <a:txBody>
                    <a:bodyPr/>
                    <a:lstStyle/>
                    <a:p>
                      <a:r>
                        <a:rPr lang="en-GB" altLang="en-US" sz="1800" b="0" smtClean="0">
                          <a:solidFill>
                            <a:srgbClr val="0070C0"/>
                          </a:solidFill>
                        </a:rPr>
                        <a:t>7 năm đối với các mặt hàng nhạy cảm; sớm hơn đối với các mặt hàng ít nhạy cảm hơn</a:t>
                      </a:r>
                      <a:endParaRPr lang="en-GB" sz="1800"/>
                    </a:p>
                  </a:txBody>
                  <a:tcPr/>
                </a:tc>
              </a:tr>
              <a:tr h="379198">
                <a:tc>
                  <a:txBody>
                    <a:bodyPr/>
                    <a:lstStyle/>
                    <a:p>
                      <a:r>
                        <a:rPr lang="en-GB" altLang="en-US" sz="1800" err="1" smtClean="0">
                          <a:solidFill>
                            <a:srgbClr val="0070C0"/>
                          </a:solidFill>
                        </a:rPr>
                        <a:t>Cá tra</a:t>
                      </a:r>
                      <a:endParaRPr lang="en-GB" sz="1800"/>
                    </a:p>
                  </a:txBody>
                  <a:tcPr/>
                </a:tc>
                <a:tc>
                  <a:txBody>
                    <a:bodyPr/>
                    <a:lstStyle/>
                    <a:p>
                      <a:r>
                        <a:rPr lang="en-GB" altLang="en-US" sz="1800" smtClean="0">
                          <a:solidFill>
                            <a:srgbClr val="0070C0"/>
                          </a:solidFill>
                        </a:rPr>
                        <a:t>3 năm</a:t>
                      </a:r>
                      <a:endParaRPr lang="en-GB" sz="1800"/>
                    </a:p>
                  </a:txBody>
                  <a:tcPr/>
                </a:tc>
              </a:tr>
              <a:tr h="3223173">
                <a:tc>
                  <a:txBody>
                    <a:bodyPr/>
                    <a:lstStyle/>
                    <a:p>
                      <a:pPr marL="1588" indent="0">
                        <a:spcBef>
                          <a:spcPts val="600"/>
                        </a:spcBef>
                        <a:buClr>
                          <a:srgbClr val="007CC1"/>
                        </a:buClr>
                        <a:defRPr/>
                      </a:pPr>
                      <a:r>
                        <a:rPr lang="en-GB" altLang="en-US" sz="1800" smtClean="0">
                          <a:solidFill>
                            <a:srgbClr val="0070C0"/>
                          </a:solidFill>
                        </a:rPr>
                        <a:t>Gạo</a:t>
                      </a:r>
                    </a:p>
                    <a:p>
                      <a:pPr marL="1588" indent="0">
                        <a:spcBef>
                          <a:spcPts val="600"/>
                        </a:spcBef>
                        <a:buClr>
                          <a:srgbClr val="007CC1"/>
                        </a:buClr>
                        <a:defRPr/>
                      </a:pPr>
                      <a:r>
                        <a:rPr lang="en-GB" altLang="en-US" sz="1800" smtClean="0">
                          <a:solidFill>
                            <a:srgbClr val="0070C0"/>
                          </a:solidFill>
                        </a:rPr>
                        <a:t>Ngô ngọt</a:t>
                      </a:r>
                    </a:p>
                    <a:p>
                      <a:pPr marL="1588" indent="0">
                        <a:spcBef>
                          <a:spcPts val="600"/>
                        </a:spcBef>
                        <a:buClr>
                          <a:srgbClr val="007CC1"/>
                        </a:buClr>
                        <a:defRPr/>
                      </a:pPr>
                      <a:r>
                        <a:rPr lang="en-GB" altLang="en-US" sz="1800" smtClean="0">
                          <a:solidFill>
                            <a:srgbClr val="0070C0"/>
                          </a:solidFill>
                        </a:rPr>
                        <a:t>Tỏi</a:t>
                      </a:r>
                    </a:p>
                    <a:p>
                      <a:pPr marL="1588" indent="0">
                        <a:spcBef>
                          <a:spcPts val="600"/>
                        </a:spcBef>
                        <a:buClr>
                          <a:srgbClr val="007CC1"/>
                        </a:buClr>
                        <a:defRPr/>
                      </a:pPr>
                      <a:r>
                        <a:rPr lang="en-GB" altLang="en-US" sz="1800" smtClean="0">
                          <a:solidFill>
                            <a:srgbClr val="0070C0"/>
                          </a:solidFill>
                        </a:rPr>
                        <a:t>Nấm</a:t>
                      </a:r>
                    </a:p>
                    <a:p>
                      <a:pPr marL="1588" indent="0">
                        <a:spcBef>
                          <a:spcPts val="600"/>
                        </a:spcBef>
                        <a:buClr>
                          <a:srgbClr val="007CC1"/>
                        </a:buClr>
                        <a:defRPr/>
                      </a:pPr>
                      <a:r>
                        <a:rPr lang="en-GB" altLang="en-US" sz="1800" smtClean="0">
                          <a:solidFill>
                            <a:srgbClr val="0070C0"/>
                          </a:solidFill>
                        </a:rPr>
                        <a:t>Đường và các sản phẩm có hàm lượng đường cao</a:t>
                      </a:r>
                    </a:p>
                    <a:p>
                      <a:pPr marL="1588" indent="0">
                        <a:spcBef>
                          <a:spcPts val="600"/>
                        </a:spcBef>
                        <a:buClr>
                          <a:srgbClr val="007CC1"/>
                        </a:buClr>
                        <a:defRPr/>
                      </a:pPr>
                      <a:r>
                        <a:rPr lang="en-GB" altLang="en-US" sz="1800" smtClean="0">
                          <a:solidFill>
                            <a:srgbClr val="0070C0"/>
                          </a:solidFill>
                        </a:rPr>
                        <a:t>Tinh bột sắn</a:t>
                      </a:r>
                    </a:p>
                    <a:p>
                      <a:pPr marL="1588" indent="0">
                        <a:spcBef>
                          <a:spcPts val="600"/>
                        </a:spcBef>
                        <a:buClr>
                          <a:srgbClr val="007CC1"/>
                        </a:buClr>
                        <a:defRPr/>
                      </a:pPr>
                      <a:r>
                        <a:rPr lang="en-GB" altLang="en-US" sz="1800" smtClean="0">
                          <a:solidFill>
                            <a:srgbClr val="0070C0"/>
                          </a:solidFill>
                        </a:rPr>
                        <a:t>Thanh thịt cua surimi</a:t>
                      </a:r>
                    </a:p>
                    <a:p>
                      <a:pPr marL="1588" indent="0">
                        <a:spcBef>
                          <a:spcPts val="600"/>
                        </a:spcBef>
                        <a:buClr>
                          <a:srgbClr val="007CC1"/>
                        </a:buClr>
                        <a:defRPr/>
                      </a:pPr>
                      <a:r>
                        <a:rPr lang="en-GB" altLang="en-US" sz="1800" smtClean="0">
                          <a:solidFill>
                            <a:srgbClr val="0070C0"/>
                          </a:solidFill>
                        </a:rPr>
                        <a:t>Cá ngừ đóng hộp</a:t>
                      </a:r>
                      <a:endParaRPr lang="en-GB" sz="1800"/>
                    </a:p>
                  </a:txBody>
                  <a:tcPr/>
                </a:tc>
                <a:tc>
                  <a:txBody>
                    <a:bodyPr/>
                    <a:lstStyle/>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endParaRPr lang="en-GB" altLang="en-US" sz="1800" smtClean="0">
                        <a:solidFill>
                          <a:srgbClr val="0070C0"/>
                        </a:solidFill>
                      </a:endParaRPr>
                    </a:p>
                    <a:p>
                      <a:pPr marL="1588" indent="0">
                        <a:spcBef>
                          <a:spcPts val="600"/>
                        </a:spcBef>
                        <a:buClr>
                          <a:srgbClr val="007CC1"/>
                        </a:buClr>
                        <a:defRPr/>
                      </a:pPr>
                      <a:r>
                        <a:rPr lang="en-GB" altLang="en-US" sz="1800" smtClean="0">
                          <a:solidFill>
                            <a:srgbClr val="0070C0"/>
                          </a:solidFill>
                        </a:rPr>
                        <a:t>Những </a:t>
                      </a:r>
                      <a:r>
                        <a:rPr lang="en-GB" altLang="en-US" sz="1800" b="1" smtClean="0">
                          <a:solidFill>
                            <a:srgbClr val="0070C0"/>
                          </a:solidFill>
                        </a:rPr>
                        <a:t>sản phẩm nhạy cảm nhất</a:t>
                      </a:r>
                      <a:r>
                        <a:rPr lang="en-GB" altLang="en-US" sz="1800" smtClean="0">
                          <a:solidFill>
                            <a:srgbClr val="0070C0"/>
                          </a:solidFill>
                        </a:rPr>
                        <a:t> – hầu hết EU dành </a:t>
                      </a:r>
                      <a:r>
                        <a:rPr lang="en-GB" altLang="en-US" sz="1800" b="1" smtClean="0">
                          <a:solidFill>
                            <a:srgbClr val="0070C0"/>
                          </a:solidFill>
                        </a:rPr>
                        <a:t>hạn ngạch thuế quan</a:t>
                      </a:r>
                    </a:p>
                  </a:txBody>
                  <a:tcPr/>
                </a:tc>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624" y="3505200"/>
            <a:ext cx="1039427" cy="10394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3911862"/>
            <a:ext cx="1287986" cy="8570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 Box 2"/>
          <p:cNvSpPr txBox="1">
            <a:spLocks noChangeArrowheads="1"/>
          </p:cNvSpPr>
          <p:nvPr/>
        </p:nvSpPr>
        <p:spPr bwMode="auto">
          <a:xfrm>
            <a:off x="1447800" y="203200"/>
            <a:ext cx="76962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Tahoma"/>
                <a:cs typeface="Tahoma"/>
              </a:rPr>
              <a:t>Thuế quan – Tự do hoá theo lĩnh vực </a:t>
            </a:r>
          </a:p>
          <a:p>
            <a:pPr eaLnBrk="1" hangingPunct="1">
              <a:spcBef>
                <a:spcPct val="0"/>
              </a:spcBef>
              <a:buClrTx/>
              <a:buFontTx/>
              <a:buNone/>
            </a:pPr>
            <a:r>
              <a:rPr lang="en-GB" altLang="en-US" sz="2800" u="none" smtClean="0">
                <a:solidFill>
                  <a:srgbClr val="003399"/>
                </a:solidFill>
                <a:latin typeface="Tahoma"/>
                <a:cs typeface="Tahoma"/>
              </a:rPr>
              <a:t>cụ thể  </a:t>
            </a:r>
            <a:endParaRPr lang="en-US" altLang="en-US" sz="2800" u="none">
              <a:solidFill>
                <a:srgbClr val="003399"/>
              </a:solidFill>
              <a:latin typeface="Tahoma"/>
              <a:cs typeface="Tahoma"/>
            </a:endParaRPr>
          </a:p>
        </p:txBody>
      </p:sp>
    </p:spTree>
    <p:extLst>
      <p:ext uri="{BB962C8B-B14F-4D97-AF65-F5344CB8AC3E}">
        <p14:creationId xmlns:p14="http://schemas.microsoft.com/office/powerpoint/2010/main" val="503955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250825"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Dịch vụ</a:t>
            </a:r>
            <a:endParaRPr lang="en-US" altLang="en-US" sz="2800" u="none" dirty="0">
              <a:solidFill>
                <a:srgbClr val="003399"/>
              </a:solidFill>
              <a:latin typeface="+mn-lt"/>
            </a:endParaRPr>
          </a:p>
        </p:txBody>
      </p:sp>
      <p:sp>
        <p:nvSpPr>
          <p:cNvPr id="12291" name="Text Box 3"/>
          <p:cNvSpPr txBox="1">
            <a:spLocks noChangeArrowheads="1"/>
          </p:cNvSpPr>
          <p:nvPr/>
        </p:nvSpPr>
        <p:spPr bwMode="auto">
          <a:xfrm>
            <a:off x="539750" y="1143000"/>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lgn="just">
              <a:buFontTx/>
              <a:buChar char="•"/>
            </a:pPr>
            <a:r>
              <a:rPr lang="en-US" altLang="en-US" sz="2400" smtClean="0">
                <a:solidFill>
                  <a:srgbClr val="0070C0"/>
                </a:solidFill>
              </a:rPr>
              <a:t>Cải thiện đáng kể về tiếp cận thị trường – </a:t>
            </a:r>
            <a:r>
              <a:rPr lang="en-US" altLang="en-US" sz="2400" b="1" u="sng" smtClean="0">
                <a:solidFill>
                  <a:srgbClr val="0070C0"/>
                </a:solidFill>
                <a:effectLst>
                  <a:outerShdw blurRad="38100" dist="38100" dir="2700000" algn="tl">
                    <a:srgbClr val="000000">
                      <a:alpha val="43137"/>
                    </a:srgbClr>
                  </a:outerShdw>
                </a:effectLst>
              </a:rPr>
              <a:t>tiến xa hơn so với GATS</a:t>
            </a:r>
            <a:r>
              <a:rPr lang="en-US" altLang="en-US" sz="2400" smtClean="0">
                <a:solidFill>
                  <a:srgbClr val="0070C0"/>
                </a:solidFill>
              </a:rPr>
              <a:t> trong một loạt các lĩnh vực, trong đó có:</a:t>
            </a:r>
            <a:endParaRPr lang="en-GB" altLang="en-US" sz="2400" smtClean="0">
              <a:solidFill>
                <a:srgbClr val="0070C0"/>
              </a:solidFill>
            </a:endParaRPr>
          </a:p>
          <a:p>
            <a:pPr algn="just">
              <a:buFontTx/>
              <a:buChar char="•"/>
            </a:pPr>
            <a:endParaRPr lang="en-GB" altLang="en-US" sz="2400" dirty="0">
              <a:solidFill>
                <a:srgbClr val="0070C0"/>
              </a:solidFill>
            </a:endParaRPr>
          </a:p>
          <a:p>
            <a:pPr lvl="1" algn="just"/>
            <a:r>
              <a:rPr lang="en-GB" altLang="en-US" sz="2400" smtClean="0">
                <a:solidFill>
                  <a:srgbClr val="0070C0"/>
                </a:solidFill>
              </a:rPr>
              <a:t>	</a:t>
            </a:r>
            <a:r>
              <a:rPr lang="en-GB" altLang="en-US" sz="2400" i="1" smtClean="0">
                <a:solidFill>
                  <a:srgbClr val="0070C0"/>
                </a:solidFill>
              </a:rPr>
              <a:t>dịch vụ kinh doanh, dịch vụ môi trường, bưu chính và chuyển phát nhanh, ngân hàng, bảo hiểm, vận tải biển (bao gồm cả dịch vụ tuyến vận chuyển nhanh – feedering)	</a:t>
            </a:r>
          </a:p>
          <a:p>
            <a:pPr lvl="1" algn="just"/>
            <a:endParaRPr lang="en-GB" altLang="en-US" sz="2400" dirty="0">
              <a:solidFill>
                <a:srgbClr val="0070C0"/>
              </a:solidFill>
            </a:endParaRPr>
          </a:p>
          <a:p>
            <a:pPr algn="just">
              <a:buFontTx/>
              <a:buChar char="•"/>
            </a:pPr>
            <a:r>
              <a:rPr lang="en-US" altLang="en-US" sz="2400" smtClean="0">
                <a:solidFill>
                  <a:srgbClr val="0070C0"/>
                </a:solidFill>
              </a:rPr>
              <a:t>Có một </a:t>
            </a:r>
            <a:r>
              <a:rPr lang="en-US" altLang="en-US" sz="2400" b="1" u="sng" smtClean="0">
                <a:solidFill>
                  <a:srgbClr val="0070C0"/>
                </a:solidFill>
                <a:effectLst>
                  <a:outerShdw blurRad="38100" dist="38100" dir="2700000" algn="tl">
                    <a:srgbClr val="000000">
                      <a:alpha val="43137"/>
                    </a:srgbClr>
                  </a:outerShdw>
                </a:effectLst>
              </a:rPr>
              <a:t>điều khoản về quy chế tối huệ quốc (MFN) </a:t>
            </a:r>
            <a:r>
              <a:rPr lang="en-US" altLang="en-US" sz="2400" smtClean="0">
                <a:solidFill>
                  <a:srgbClr val="0070C0"/>
                </a:solidFill>
              </a:rPr>
              <a:t>cho phép những kết quả tốt nhất của các FTA (như TPP, TTIP) đang được đàm phán hiện nay cũng có thể được đưa vào FTA EU-Việt Nam</a:t>
            </a:r>
            <a:endParaRPr lang="en-GB" altLang="en-US" sz="2400" smtClean="0">
              <a:solidFill>
                <a:srgbClr val="0070C0"/>
              </a:solidFill>
            </a:endParaRPr>
          </a:p>
          <a:p>
            <a:pPr marL="268288" indent="-266700">
              <a:spcBef>
                <a:spcPts val="600"/>
              </a:spcBef>
              <a:buClr>
                <a:srgbClr val="007CC1"/>
              </a:buClr>
              <a:buFont typeface="Arial" charset="0"/>
              <a:buNone/>
              <a:defRPr/>
            </a:pPr>
            <a:endParaRPr lang="en-GB" altLang="en-US" sz="2400" dirty="0" smtClean="0">
              <a:solidFill>
                <a:srgbClr val="0070C0"/>
              </a:solidFill>
            </a:endParaRPr>
          </a:p>
          <a:p>
            <a:pPr>
              <a:spcBef>
                <a:spcPts val="450"/>
              </a:spcBef>
              <a:buClrTx/>
              <a:buFontTx/>
              <a:buNone/>
              <a:defRPr/>
            </a:pPr>
            <a:r>
              <a:rPr lang="en-GB" altLang="en-US" sz="2400" dirty="0" smtClean="0">
                <a:solidFill>
                  <a:srgbClr val="0070C0"/>
                </a:solidFill>
              </a:rPr>
              <a:t>	</a:t>
            </a:r>
            <a:endParaRPr lang="sv-SE" altLang="en-US" sz="2400" u="sng" dirty="0" smtClean="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181" y="5334000"/>
            <a:ext cx="16922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3668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50825"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	Hàng rào kỹ thuật trong thương mại (TBT</a:t>
            </a:r>
            <a:r>
              <a:rPr lang="en-GB" altLang="en-US" sz="2800" u="none" dirty="0" smtClean="0">
                <a:solidFill>
                  <a:srgbClr val="003399"/>
                </a:solidFill>
                <a:latin typeface="+mn-lt"/>
              </a:rPr>
              <a:t>)</a:t>
            </a:r>
            <a:endParaRPr lang="en-US" altLang="en-US" sz="2800" u="none" dirty="0">
              <a:solidFill>
                <a:srgbClr val="003399"/>
              </a:solidFill>
              <a:latin typeface="+mn-lt"/>
            </a:endParaRPr>
          </a:p>
        </p:txBody>
      </p:sp>
      <p:graphicFrame>
        <p:nvGraphicFramePr>
          <p:cNvPr id="7" name="Diagram 6"/>
          <p:cNvGraphicFramePr/>
          <p:nvPr>
            <p:extLst>
              <p:ext uri="{D42A27DB-BD31-4B8C-83A1-F6EECF244321}">
                <p14:modId xmlns:p14="http://schemas.microsoft.com/office/powerpoint/2010/main" val="3560857313"/>
              </p:ext>
            </p:extLst>
          </p:nvPr>
        </p:nvGraphicFramePr>
        <p:xfrm>
          <a:off x="457200" y="981075"/>
          <a:ext cx="80010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8051" y="1122214"/>
            <a:ext cx="814035" cy="7466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932" y="6156277"/>
            <a:ext cx="2735580" cy="40369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1122214"/>
            <a:ext cx="609600" cy="6096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5069" y="5659342"/>
            <a:ext cx="857956" cy="993870"/>
          </a:xfrm>
          <a:prstGeom prst="rect">
            <a:avLst/>
          </a:prstGeom>
        </p:spPr>
      </p:pic>
    </p:spTree>
    <p:extLst>
      <p:ext uri="{BB962C8B-B14F-4D97-AF65-F5344CB8AC3E}">
        <p14:creationId xmlns:p14="http://schemas.microsoft.com/office/powerpoint/2010/main" val="3121807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250825" y="136525"/>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	Quy tắc xuất xứ</a:t>
            </a:r>
            <a:endParaRPr lang="en-US" altLang="en-US" sz="2800" u="none" dirty="0">
              <a:solidFill>
                <a:srgbClr val="003399"/>
              </a:solidFill>
              <a:latin typeface="+mn-lt"/>
            </a:endParaRPr>
          </a:p>
        </p:txBody>
      </p:sp>
      <p:sp>
        <p:nvSpPr>
          <p:cNvPr id="12291" name="Text Box 3"/>
          <p:cNvSpPr txBox="1">
            <a:spLocks noChangeArrowheads="1"/>
          </p:cNvSpPr>
          <p:nvPr/>
        </p:nvSpPr>
        <p:spPr bwMode="auto">
          <a:xfrm>
            <a:off x="539750" y="1219200"/>
            <a:ext cx="8424863"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spcAft>
                <a:spcPts val="1200"/>
              </a:spcAft>
              <a:buFontTx/>
              <a:buChar char="•"/>
            </a:pPr>
            <a:r>
              <a:rPr lang="en-US" altLang="en-US" sz="2400" smtClean="0">
                <a:solidFill>
                  <a:srgbClr val="0070C0"/>
                </a:solidFill>
              </a:rPr>
              <a:t>Quy tắc xuất xứ </a:t>
            </a:r>
            <a:r>
              <a:rPr lang="en-US" altLang="en-US" sz="2400" b="1" smtClean="0">
                <a:solidFill>
                  <a:srgbClr val="0070C0"/>
                </a:solidFill>
              </a:rPr>
              <a:t>tiêu chuẩn </a:t>
            </a:r>
            <a:r>
              <a:rPr lang="en-US" altLang="en-US" sz="2400" smtClean="0">
                <a:solidFill>
                  <a:srgbClr val="0070C0"/>
                </a:solidFill>
              </a:rPr>
              <a:t>của EU, bao gồm cả </a:t>
            </a:r>
            <a:r>
              <a:rPr lang="en-US" altLang="en-US" sz="2400" b="1" smtClean="0">
                <a:solidFill>
                  <a:srgbClr val="0070C0"/>
                </a:solidFill>
              </a:rPr>
              <a:t>quy tắc xuất xứ kép</a:t>
            </a:r>
            <a:r>
              <a:rPr lang="en-US" altLang="en-US" sz="2400" smtClean="0">
                <a:solidFill>
                  <a:srgbClr val="0070C0"/>
                </a:solidFill>
              </a:rPr>
              <a:t> đối với hàng dệt may và quần áo</a:t>
            </a:r>
            <a:endParaRPr lang="en-GB" altLang="en-US" sz="2400" smtClean="0">
              <a:solidFill>
                <a:srgbClr val="0070C0"/>
              </a:solidFill>
            </a:endParaRPr>
          </a:p>
          <a:p>
            <a:pPr>
              <a:spcAft>
                <a:spcPts val="1200"/>
              </a:spcAft>
              <a:buFontTx/>
              <a:buChar char="•"/>
            </a:pPr>
            <a:r>
              <a:rPr lang="en-US" altLang="en-US" sz="2400" b="1" u="sng" smtClean="0">
                <a:solidFill>
                  <a:srgbClr val="0070C0"/>
                </a:solidFill>
                <a:effectLst>
                  <a:outerShdw blurRad="38100" dist="38100" dir="2700000" algn="tl">
                    <a:srgbClr val="000000">
                      <a:alpha val="43137"/>
                    </a:srgbClr>
                  </a:outerShdw>
                </a:effectLst>
              </a:rPr>
              <a:t>Điều khoảng về không sửa đổi </a:t>
            </a:r>
            <a:r>
              <a:rPr lang="en-US" altLang="en-US" sz="2400" smtClean="0">
                <a:solidFill>
                  <a:srgbClr val="0070C0"/>
                </a:solidFill>
              </a:rPr>
              <a:t>so với điều khoản về vận tải trực tiếp (thúc đẩy việc sử dụng các trung tâm trung chuyển khu vực)</a:t>
            </a:r>
            <a:endParaRPr lang="en-GB" altLang="en-US" sz="2400" smtClean="0">
              <a:solidFill>
                <a:srgbClr val="0070C0"/>
              </a:solidFill>
            </a:endParaRPr>
          </a:p>
          <a:p>
            <a:pPr>
              <a:spcAft>
                <a:spcPts val="1200"/>
              </a:spcAft>
              <a:buFontTx/>
              <a:buChar char="•"/>
            </a:pPr>
            <a:r>
              <a:rPr lang="en-US" altLang="en-US" sz="2400" smtClean="0">
                <a:solidFill>
                  <a:srgbClr val="0070C0"/>
                </a:solidFill>
              </a:rPr>
              <a:t>Các nhà xuất khẩu EU </a:t>
            </a:r>
            <a:r>
              <a:rPr lang="en-US" altLang="en-US" sz="2400" b="1" smtClean="0">
                <a:solidFill>
                  <a:srgbClr val="0070C0"/>
                </a:solidFill>
                <a:effectLst>
                  <a:outerShdw blurRad="38100" dist="38100" dir="2700000" algn="tl">
                    <a:srgbClr val="000000">
                      <a:alpha val="43137"/>
                    </a:srgbClr>
                  </a:outerShdw>
                </a:effectLst>
              </a:rPr>
              <a:t>tự chứng nhận xuất xứ </a:t>
            </a:r>
            <a:r>
              <a:rPr lang="en-US" altLang="en-US" sz="2400" smtClean="0">
                <a:solidFill>
                  <a:srgbClr val="0070C0"/>
                </a:solidFill>
              </a:rPr>
              <a:t>- chứng nhận của chính phủ tại Việt Nam &amp; điều khoản về bắt đầu ứng dụng cơ chế này</a:t>
            </a:r>
          </a:p>
          <a:p>
            <a:pPr>
              <a:spcAft>
                <a:spcPts val="1200"/>
              </a:spcAft>
              <a:buFontTx/>
              <a:buChar char="•"/>
            </a:pPr>
            <a:r>
              <a:rPr lang="en-US" altLang="en-US" sz="2400" b="1" smtClean="0">
                <a:solidFill>
                  <a:srgbClr val="0070C0"/>
                </a:solidFill>
              </a:rPr>
              <a:t>Cộng gộp xuất xứ Hàn Quốc </a:t>
            </a:r>
            <a:r>
              <a:rPr lang="en-US" altLang="en-US" sz="2400" smtClean="0">
                <a:solidFill>
                  <a:srgbClr val="0070C0"/>
                </a:solidFill>
              </a:rPr>
              <a:t>(chỉ giới hạn đối với vải để sản xuất hàng may mặc)</a:t>
            </a:r>
          </a:p>
          <a:p>
            <a:pPr>
              <a:spcAft>
                <a:spcPts val="1200"/>
              </a:spcAft>
              <a:buFontTx/>
              <a:buChar char="•"/>
            </a:pPr>
            <a:r>
              <a:rPr lang="en-US" altLang="en-US" sz="2400" smtClean="0">
                <a:solidFill>
                  <a:srgbClr val="0070C0"/>
                </a:solidFill>
              </a:rPr>
              <a:t>Khả </a:t>
            </a:r>
            <a:r>
              <a:rPr lang="en-US" altLang="en-US" sz="2400">
                <a:solidFill>
                  <a:srgbClr val="0070C0"/>
                </a:solidFill>
              </a:rPr>
              <a:t>năng </a:t>
            </a:r>
            <a:r>
              <a:rPr lang="en-US" altLang="en-US" sz="2400" b="1" u="sng">
                <a:solidFill>
                  <a:srgbClr val="0070C0"/>
                </a:solidFill>
                <a:effectLst>
                  <a:outerShdw blurRad="38100" dist="38100" dir="2700000" algn="tl">
                    <a:srgbClr val="000000">
                      <a:alpha val="43137"/>
                    </a:srgbClr>
                  </a:outerShdw>
                </a:effectLst>
              </a:rPr>
              <a:t>cộng gộp xuất </a:t>
            </a:r>
            <a:r>
              <a:rPr lang="en-US" altLang="en-US" sz="2400" b="1" u="sng" smtClean="0">
                <a:solidFill>
                  <a:srgbClr val="0070C0"/>
                </a:solidFill>
                <a:effectLst>
                  <a:outerShdw blurRad="38100" dist="38100" dir="2700000" algn="tl">
                    <a:srgbClr val="000000">
                      <a:alpha val="43137"/>
                    </a:srgbClr>
                  </a:outerShdw>
                </a:effectLst>
              </a:rPr>
              <a:t>xứ được </a:t>
            </a:r>
            <a:r>
              <a:rPr lang="en-US" altLang="en-US" sz="2400" b="1" u="sng">
                <a:solidFill>
                  <a:srgbClr val="0070C0"/>
                </a:solidFill>
                <a:effectLst>
                  <a:outerShdw blurRad="38100" dist="38100" dir="2700000" algn="tl">
                    <a:srgbClr val="000000">
                      <a:alpha val="43137"/>
                    </a:srgbClr>
                  </a:outerShdw>
                </a:effectLst>
              </a:rPr>
              <a:t>mở rộng</a:t>
            </a:r>
            <a:r>
              <a:rPr lang="en-US" altLang="en-US" sz="2400">
                <a:solidFill>
                  <a:srgbClr val="0070C0"/>
                </a:solidFill>
              </a:rPr>
              <a:t> đối với các sản phẩm bổ sung và/hoặc các đối tác FTA trong tương lai</a:t>
            </a:r>
            <a:endParaRPr lang="en-GB" altLang="en-US" sz="2400" smtClean="0">
              <a:solidFill>
                <a:srgbClr val="0070C0"/>
              </a:solidFill>
            </a:endParaRPr>
          </a:p>
          <a:p>
            <a:pPr>
              <a:spcBef>
                <a:spcPts val="450"/>
              </a:spcBef>
              <a:buClrTx/>
              <a:buFontTx/>
              <a:buNone/>
              <a:defRPr/>
            </a:pPr>
            <a:endParaRPr lang="sv-SE" altLang="en-US" u="sng" dirty="0" smtClean="0">
              <a:solidFill>
                <a:srgbClr val="FF0000"/>
              </a:solidFill>
            </a:endParaRP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5987" y="76200"/>
            <a:ext cx="1725613" cy="10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31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152400"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	Bảo hộ đầu tư</a:t>
            </a:r>
            <a:endParaRPr lang="en-US" altLang="en-US" sz="2800" u="none" dirty="0">
              <a:solidFill>
                <a:srgbClr val="003399"/>
              </a:solidFill>
              <a:latin typeface="+mn-lt"/>
            </a:endParaRPr>
          </a:p>
        </p:txBody>
      </p:sp>
      <p:sp>
        <p:nvSpPr>
          <p:cNvPr id="12291" name="Text Box 3"/>
          <p:cNvSpPr txBox="1">
            <a:spLocks noChangeArrowheads="1"/>
          </p:cNvSpPr>
          <p:nvPr/>
        </p:nvSpPr>
        <p:spPr bwMode="auto">
          <a:xfrm>
            <a:off x="539750" y="1143000"/>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lgn="just">
              <a:buFontTx/>
              <a:buChar char="•"/>
            </a:pPr>
            <a:r>
              <a:rPr lang="en-US" altLang="en-US" sz="2400" smtClean="0">
                <a:solidFill>
                  <a:srgbClr val="0070C0"/>
                </a:solidFill>
              </a:rPr>
              <a:t>Mức độ bảo hộ cao nhưng vẫn bảo đảm </a:t>
            </a:r>
            <a:r>
              <a:rPr lang="en-US" altLang="en-US" sz="2400" b="1" smtClean="0">
                <a:solidFill>
                  <a:srgbClr val="0070C0"/>
                </a:solidFill>
                <a:effectLst>
                  <a:outerShdw blurRad="38100" dist="38100" dir="2700000" algn="tl">
                    <a:srgbClr val="000000">
                      <a:alpha val="43137"/>
                    </a:srgbClr>
                  </a:outerShdw>
                </a:effectLst>
              </a:rPr>
              <a:t>quyền quy định </a:t>
            </a:r>
            <a:r>
              <a:rPr lang="en-US" altLang="en-US" sz="2400" smtClean="0">
                <a:solidFill>
                  <a:srgbClr val="0070C0"/>
                </a:solidFill>
              </a:rPr>
              <a:t>của các chính phủ nhằm thực hiện các </a:t>
            </a:r>
            <a:r>
              <a:rPr lang="en-US" altLang="en-US" sz="2400" b="1" smtClean="0">
                <a:solidFill>
                  <a:srgbClr val="0070C0"/>
                </a:solidFill>
                <a:effectLst>
                  <a:outerShdw blurRad="38100" dist="38100" dir="2700000" algn="tl">
                    <a:srgbClr val="000000">
                      <a:alpha val="43137"/>
                    </a:srgbClr>
                  </a:outerShdw>
                </a:effectLst>
              </a:rPr>
              <a:t>mục tiêu chính sách chính đáng</a:t>
            </a:r>
            <a:r>
              <a:rPr lang="en-US" altLang="en-US" sz="2400" smtClean="0">
                <a:solidFill>
                  <a:srgbClr val="0070C0"/>
                </a:solidFill>
              </a:rPr>
              <a:t> (bảo vệ sức khỏe, sự an toàn hay môi trường)</a:t>
            </a:r>
            <a:endParaRPr lang="en-GB" altLang="en-US" sz="2400" smtClean="0">
              <a:solidFill>
                <a:srgbClr val="0070C0"/>
              </a:solidFill>
            </a:endParaRPr>
          </a:p>
          <a:p>
            <a:pPr marL="1587" indent="0" algn="just"/>
            <a:endParaRPr lang="en-GB" altLang="en-US" sz="2400" dirty="0">
              <a:solidFill>
                <a:srgbClr val="0070C0"/>
              </a:solidFill>
            </a:endParaRPr>
          </a:p>
          <a:p>
            <a:pPr algn="just">
              <a:buFontTx/>
              <a:buChar char="•"/>
            </a:pPr>
            <a:r>
              <a:rPr lang="en-US" altLang="en-US" sz="2400" b="1" u="sng" smtClean="0">
                <a:solidFill>
                  <a:srgbClr val="0070C0"/>
                </a:solidFill>
                <a:effectLst>
                  <a:outerShdw blurRad="38100" dist="38100" dir="2700000" algn="tl">
                    <a:srgbClr val="000000">
                      <a:alpha val="43137"/>
                    </a:srgbClr>
                  </a:outerShdw>
                </a:effectLst>
              </a:rPr>
              <a:t>Sự đối xử công bằng và hợp lý </a:t>
            </a:r>
            <a:r>
              <a:rPr lang="en-US" altLang="en-US" sz="2400" smtClean="0">
                <a:solidFill>
                  <a:srgbClr val="0070C0"/>
                </a:solidFill>
              </a:rPr>
              <a:t>được quy định rõ ràng, trong đó có cả một danh sách cố định về các hành vi có thể tạo thành một sự vi phạm tiêu chuẩn (như phủ nhận tư pháp, hành vi tùy tiện và vi phạm quy trình thủ tục) </a:t>
            </a:r>
            <a:endParaRPr lang="en-GB" altLang="en-US" sz="2400" b="1" u="sng" smtClean="0">
              <a:solidFill>
                <a:srgbClr val="0070C0"/>
              </a:solidFill>
              <a:effectLst>
                <a:outerShdw blurRad="38100" dist="38100" dir="2700000" algn="tl">
                  <a:srgbClr val="000000">
                    <a:alpha val="43137"/>
                  </a:srgbClr>
                </a:outerShdw>
              </a:effectLst>
            </a:endParaRPr>
          </a:p>
          <a:p>
            <a:pPr marL="1587" indent="0" algn="just"/>
            <a:endParaRPr lang="en-GB" altLang="en-US" sz="2400" dirty="0">
              <a:solidFill>
                <a:srgbClr val="0070C0"/>
              </a:solidFill>
            </a:endParaRPr>
          </a:p>
          <a:p>
            <a:pPr algn="just">
              <a:buFontTx/>
              <a:buChar char="•"/>
            </a:pPr>
            <a:r>
              <a:rPr lang="en-US" altLang="en-US" sz="2400" smtClean="0">
                <a:solidFill>
                  <a:srgbClr val="0070C0"/>
                </a:solidFill>
              </a:rPr>
              <a:t>Hướng dẫn về việc xác định liệu một biện pháp có tạo thành một sự </a:t>
            </a:r>
            <a:r>
              <a:rPr lang="en-US" altLang="en-US" sz="2400" b="1" smtClean="0">
                <a:solidFill>
                  <a:srgbClr val="0070C0"/>
                </a:solidFill>
              </a:rPr>
              <a:t>trưng thu gián tiếp</a:t>
            </a:r>
            <a:endParaRPr lang="en-GB" altLang="en-US" sz="2400" dirty="0" smtClean="0">
              <a:solidFill>
                <a:srgbClr val="0070C0"/>
              </a:solidFill>
            </a:endParaRPr>
          </a:p>
          <a:p>
            <a:pPr>
              <a:spcBef>
                <a:spcPts val="450"/>
              </a:spcBef>
              <a:buClrTx/>
              <a:buFontTx/>
              <a:buNone/>
              <a:defRPr/>
            </a:pPr>
            <a:r>
              <a:rPr lang="en-GB" altLang="en-US" sz="2400" dirty="0" smtClean="0">
                <a:solidFill>
                  <a:srgbClr val="0070C0"/>
                </a:solidFill>
              </a:rPr>
              <a:t>	</a:t>
            </a:r>
            <a:endParaRPr lang="sv-SE" altLang="en-US" sz="2400" u="sng" dirty="0" smtClean="0">
              <a:solidFill>
                <a:srgbClr val="0070C0"/>
              </a:solidFill>
            </a:endParaRPr>
          </a:p>
        </p:txBody>
      </p:sp>
    </p:spTree>
    <p:extLst>
      <p:ext uri="{BB962C8B-B14F-4D97-AF65-F5344CB8AC3E}">
        <p14:creationId xmlns:p14="http://schemas.microsoft.com/office/powerpoint/2010/main" val="1271211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1267" name="Text Box 2"/>
          <p:cNvSpPr txBox="1">
            <a:spLocks noChangeArrowheads="1"/>
          </p:cNvSpPr>
          <p:nvPr/>
        </p:nvSpPr>
        <p:spPr bwMode="auto">
          <a:xfrm>
            <a:off x="152400"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	Hệ thống giải quyết tranh chấp đầu tư</a:t>
            </a:r>
            <a:endParaRPr lang="en-US" altLang="en-US" sz="2800" u="none" dirty="0">
              <a:solidFill>
                <a:srgbClr val="003399"/>
              </a:solidFill>
              <a:latin typeface="+mn-lt"/>
            </a:endParaRPr>
          </a:p>
        </p:txBody>
      </p:sp>
      <p:sp>
        <p:nvSpPr>
          <p:cNvPr id="12291" name="Text Box 3"/>
          <p:cNvSpPr txBox="1">
            <a:spLocks noChangeArrowheads="1"/>
          </p:cNvSpPr>
          <p:nvPr/>
        </p:nvSpPr>
        <p:spPr bwMode="auto">
          <a:xfrm>
            <a:off x="539750" y="1143000"/>
            <a:ext cx="8424863"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69875" indent="-268288">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1pPr>
            <a:lvl2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2pPr>
            <a:lvl3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3pPr>
            <a:lvl4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4pPr>
            <a:lvl5pPr>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998538" algn="l"/>
                <a:tab pos="1912938" algn="l"/>
                <a:tab pos="2827338" algn="l"/>
                <a:tab pos="3741738" algn="l"/>
                <a:tab pos="4656138" algn="l"/>
                <a:tab pos="5570538" algn="l"/>
                <a:tab pos="6484938" algn="l"/>
                <a:tab pos="7399338" algn="l"/>
                <a:tab pos="8313738" algn="l"/>
                <a:tab pos="9228138" algn="l"/>
                <a:tab pos="10142538" algn="l"/>
              </a:tabLst>
              <a:defRPr>
                <a:solidFill>
                  <a:srgbClr val="000000"/>
                </a:solidFill>
                <a:latin typeface="Arial" charset="0"/>
                <a:ea typeface="Microsoft YaHei" charset="-122"/>
              </a:defRPr>
            </a:lvl9pPr>
          </a:lstStyle>
          <a:p>
            <a:pPr>
              <a:spcAft>
                <a:spcPts val="1200"/>
              </a:spcAft>
              <a:buFontTx/>
              <a:buChar char="•"/>
            </a:pPr>
            <a:r>
              <a:rPr lang="en-US" altLang="en-US" sz="2400" smtClean="0">
                <a:solidFill>
                  <a:srgbClr val="0070C0"/>
                </a:solidFill>
              </a:rPr>
              <a:t>Cơ chế giải quyết tranh chấp đầu tư hiện đại và được cải cách nhằm đảm bảo sự tôn trọng đối với </a:t>
            </a:r>
            <a:r>
              <a:rPr lang="en-US" altLang="en-US" sz="2400" b="1" smtClean="0">
                <a:solidFill>
                  <a:srgbClr val="0070C0"/>
                </a:solidFill>
                <a:effectLst>
                  <a:outerShdw blurRad="38100" dist="38100" dir="2700000" algn="tl">
                    <a:srgbClr val="000000">
                      <a:alpha val="43137"/>
                    </a:srgbClr>
                  </a:outerShdw>
                </a:effectLst>
              </a:rPr>
              <a:t>các quy định về bảo hộ đầu tư</a:t>
            </a:r>
            <a:endParaRPr lang="en-GB" altLang="en-US" sz="2400" b="1" smtClean="0">
              <a:solidFill>
                <a:srgbClr val="0070C0"/>
              </a:solidFill>
              <a:effectLst>
                <a:outerShdw blurRad="38100" dist="38100" dir="2700000" algn="tl">
                  <a:srgbClr val="000000">
                    <a:alpha val="43137"/>
                  </a:srgbClr>
                </a:outerShdw>
              </a:effectLst>
            </a:endParaRPr>
          </a:p>
          <a:p>
            <a:pPr>
              <a:spcAft>
                <a:spcPts val="1200"/>
              </a:spcAft>
              <a:buFontTx/>
              <a:buChar char="•"/>
            </a:pPr>
            <a:r>
              <a:rPr lang="en-US" altLang="en-US" sz="2400" smtClean="0">
                <a:solidFill>
                  <a:srgbClr val="0070C0"/>
                </a:solidFill>
              </a:rPr>
              <a:t>Hệ thống tòa án tranh chấp đầu tư quốc tế thường trực và hoàn toàn độc lập (bao gồm cả </a:t>
            </a:r>
            <a:r>
              <a:rPr lang="en-US" altLang="en-US" sz="2400" b="1" smtClean="0">
                <a:solidFill>
                  <a:srgbClr val="0070C0"/>
                </a:solidFill>
              </a:rPr>
              <a:t>cơ chế kháng nghị</a:t>
            </a:r>
            <a:r>
              <a:rPr lang="en-US" altLang="en-US" sz="2400" smtClean="0">
                <a:solidFill>
                  <a:srgbClr val="0070C0"/>
                </a:solidFill>
              </a:rPr>
              <a:t>)</a:t>
            </a:r>
            <a:endParaRPr lang="en-GB" altLang="en-US" sz="2400" smtClean="0">
              <a:solidFill>
                <a:srgbClr val="0070C0"/>
              </a:solidFill>
            </a:endParaRPr>
          </a:p>
          <a:p>
            <a:pPr>
              <a:spcAft>
                <a:spcPts val="1200"/>
              </a:spcAft>
              <a:buFontTx/>
              <a:buChar char="•"/>
            </a:pPr>
            <a:r>
              <a:rPr lang="en-US" altLang="en-US" sz="2400" smtClean="0">
                <a:solidFill>
                  <a:srgbClr val="0070C0"/>
                </a:solidFill>
              </a:rPr>
              <a:t>Việc chỉ định thành viên của ban trọng tài dựa trên những yêu cầu nghiêm ngặt về sự </a:t>
            </a:r>
            <a:r>
              <a:rPr lang="en-US" altLang="en-US" sz="2400" b="1" u="sng" smtClean="0">
                <a:solidFill>
                  <a:srgbClr val="0070C0"/>
                </a:solidFill>
                <a:effectLst>
                  <a:outerShdw blurRad="38100" dist="38100" dir="2700000" algn="tl">
                    <a:srgbClr val="000000">
                      <a:alpha val="43137"/>
                    </a:srgbClr>
                  </a:outerShdw>
                </a:effectLst>
              </a:rPr>
              <a:t>độc lập &amp; liêm chính</a:t>
            </a:r>
            <a:endParaRPr lang="en-GB" altLang="en-US" sz="2400" b="1" u="sng" smtClean="0">
              <a:solidFill>
                <a:srgbClr val="0070C0"/>
              </a:solidFill>
              <a:effectLst>
                <a:outerShdw blurRad="38100" dist="38100" dir="2700000" algn="tl">
                  <a:srgbClr val="000000">
                    <a:alpha val="43137"/>
                  </a:srgbClr>
                </a:outerShdw>
              </a:effectLst>
            </a:endParaRPr>
          </a:p>
          <a:p>
            <a:pPr>
              <a:spcAft>
                <a:spcPts val="1200"/>
              </a:spcAft>
              <a:buFontTx/>
              <a:buChar char="•"/>
            </a:pPr>
            <a:r>
              <a:rPr lang="en-US" sz="2400" smtClean="0">
                <a:solidFill>
                  <a:srgbClr val="0070C0"/>
                </a:solidFill>
                <a:sym typeface="Wingdings" panose="05000000000000000000" pitchFamily="2" charset="2"/>
              </a:rPr>
              <a:t>Theo hệ thống mới của EU, những cơ sở pháp lý cho việc không thể thực thi được đưa vào các cơ sở cho kháng nghị  </a:t>
            </a:r>
            <a:r>
              <a:rPr lang="en-US" sz="2400" b="1" u="sng" smtClean="0">
                <a:solidFill>
                  <a:srgbClr val="0070C0"/>
                </a:solidFill>
                <a:effectLst>
                  <a:outerShdw blurRad="38100" dist="38100" dir="2700000" algn="tl">
                    <a:srgbClr val="000000">
                      <a:alpha val="43137"/>
                    </a:srgbClr>
                  </a:outerShdw>
                </a:effectLst>
                <a:sym typeface="Wingdings" panose="05000000000000000000" pitchFamily="2" charset="2"/>
              </a:rPr>
              <a:t>quyết định cuối cùng cần phải được thực thi </a:t>
            </a:r>
            <a:r>
              <a:rPr lang="en-US" sz="2400" b="1" smtClean="0">
                <a:solidFill>
                  <a:srgbClr val="0070C0"/>
                </a:solidFill>
                <a:sym typeface="Wingdings" panose="05000000000000000000" pitchFamily="2" charset="2"/>
              </a:rPr>
              <a:t>&amp; các tòa án địa phương không thể chất vấn </a:t>
            </a:r>
            <a:r>
              <a:rPr lang="en-US" sz="2400" smtClean="0">
                <a:solidFill>
                  <a:srgbClr val="0070C0"/>
                </a:solidFill>
                <a:sym typeface="Wingdings" panose="05000000000000000000" pitchFamily="2" charset="2"/>
              </a:rPr>
              <a:t>về hiệu lực pháp lý của các quyết định (giai đoạn chuyển đổi phụ thuộc vào việc gia nhập ICSID)</a:t>
            </a:r>
          </a:p>
        </p:txBody>
      </p:sp>
      <p:pic>
        <p:nvPicPr>
          <p:cNvPr id="5" name="Picture 2" descr="C:\Program Files (x86)\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851" y="-76200"/>
            <a:ext cx="1609724" cy="1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339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521715250"/>
              </p:ext>
            </p:extLst>
          </p:nvPr>
        </p:nvGraphicFramePr>
        <p:xfrm>
          <a:off x="107504" y="1196752"/>
          <a:ext cx="104411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a:spLocks noChangeArrowheads="1"/>
          </p:cNvSpPr>
          <p:nvPr/>
        </p:nvSpPr>
        <p:spPr bwMode="auto">
          <a:xfrm>
            <a:off x="250825" y="203200"/>
            <a:ext cx="8893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mn-lt"/>
              </a:rPr>
              <a:t>	Quyền sở hữu trí tuệ (IPR</a:t>
            </a:r>
            <a:r>
              <a:rPr lang="en-GB" altLang="en-US" sz="2800" u="none" dirty="0" smtClean="0">
                <a:solidFill>
                  <a:srgbClr val="003399"/>
                </a:solidFill>
                <a:latin typeface="+mn-lt"/>
              </a:rPr>
              <a:t>)</a:t>
            </a:r>
            <a:endParaRPr lang="en-US" altLang="en-US" sz="2800" u="none" dirty="0">
              <a:solidFill>
                <a:srgbClr val="003399"/>
              </a:solidFill>
              <a:latin typeface="+mn-lt"/>
            </a:endParaRPr>
          </a:p>
        </p:txBody>
      </p:sp>
    </p:spTree>
    <p:extLst>
      <p:ext uri="{BB962C8B-B14F-4D97-AF65-F5344CB8AC3E}">
        <p14:creationId xmlns:p14="http://schemas.microsoft.com/office/powerpoint/2010/main" val="264779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2291" name="Rectangle 6"/>
          <p:cNvSpPr>
            <a:spLocks noChangeArrowheads="1"/>
          </p:cNvSpPr>
          <p:nvPr/>
        </p:nvSpPr>
        <p:spPr bwMode="auto">
          <a:xfrm>
            <a:off x="290421" y="358775"/>
            <a:ext cx="3537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Tx/>
            </a:pPr>
            <a:r>
              <a:rPr lang="en-GB" altLang="en-US" sz="2800" b="1">
                <a:solidFill>
                  <a:srgbClr val="003399"/>
                </a:solidFill>
                <a:latin typeface="Tahoma"/>
                <a:cs typeface="Tahoma"/>
              </a:rPr>
              <a:t>Chỉ dẫn Địa lý</a:t>
            </a:r>
            <a:r>
              <a:rPr lang="en-GB" altLang="en-US" sz="2800" b="1" smtClean="0">
                <a:solidFill>
                  <a:srgbClr val="003399"/>
                </a:solidFill>
                <a:latin typeface="Tahoma"/>
                <a:cs typeface="Tahoma"/>
              </a:rPr>
              <a:t> (GI)</a:t>
            </a:r>
            <a:endParaRPr lang="en-US" altLang="en-US" sz="2800" b="1">
              <a:solidFill>
                <a:srgbClr val="003399"/>
              </a:solidFill>
              <a:latin typeface="Tahoma"/>
              <a:cs typeface="Tahoma"/>
            </a:endParaRPr>
          </a:p>
        </p:txBody>
      </p:sp>
      <p:sp>
        <p:nvSpPr>
          <p:cNvPr id="2" name="Rectangle 1"/>
          <p:cNvSpPr/>
          <p:nvPr/>
        </p:nvSpPr>
        <p:spPr>
          <a:xfrm>
            <a:off x="1981200" y="1600200"/>
            <a:ext cx="6767613" cy="923330"/>
          </a:xfrm>
          <a:prstGeom prst="rect">
            <a:avLst/>
          </a:prstGeom>
        </p:spPr>
        <p:txBody>
          <a:bodyPr wrap="square">
            <a:spAutoFit/>
          </a:bodyPr>
          <a:lstStyle/>
          <a:p>
            <a:pPr>
              <a:spcBef>
                <a:spcPct val="20000"/>
              </a:spcBef>
              <a:buClr>
                <a:srgbClr val="0F5494"/>
              </a:buClr>
              <a:buSzTx/>
            </a:pPr>
            <a:r>
              <a:rPr lang="en-GB" altLang="en-US">
                <a:solidFill>
                  <a:srgbClr val="0F5494"/>
                </a:solidFill>
                <a:latin typeface="Verdana" pitchFamily="34" charset="0"/>
              </a:rPr>
              <a:t>Thừa nhận và bảo vệ ở mức cao đối với các </a:t>
            </a:r>
            <a:r>
              <a:rPr lang="en-GB" altLang="en-US" b="1">
                <a:solidFill>
                  <a:srgbClr val="0F5494"/>
                </a:solidFill>
                <a:latin typeface="Verdana" pitchFamily="34" charset="0"/>
              </a:rPr>
              <a:t>Chỉ dẫn Địa lý của các loại thực phẩm</a:t>
            </a:r>
            <a:r>
              <a:rPr lang="en-GB" altLang="en-US">
                <a:solidFill>
                  <a:srgbClr val="0F5494"/>
                </a:solidFill>
                <a:latin typeface="Verdana" pitchFamily="34" charset="0"/>
              </a:rPr>
              <a:t>, mức tương đương với những quy định pháp lý về Chỉ dẫn Địa lý của EU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80" y="1662553"/>
            <a:ext cx="1089602" cy="1104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699" y="3084626"/>
            <a:ext cx="1589957" cy="953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300024" y="4293529"/>
            <a:ext cx="1852810" cy="1679512"/>
          </a:xfrm>
          <a:prstGeom prst="rect">
            <a:avLst/>
          </a:prstGeom>
          <a:noFill/>
          <a:ln w="9525">
            <a:noFill/>
            <a:miter lim="800000"/>
            <a:headEnd/>
            <a:tailEnd/>
          </a:ln>
          <a:effectLst/>
        </p:spPr>
      </p:pic>
      <p:sp>
        <p:nvSpPr>
          <p:cNvPr id="8" name="Rectangle 7"/>
          <p:cNvSpPr/>
          <p:nvPr/>
        </p:nvSpPr>
        <p:spPr>
          <a:xfrm>
            <a:off x="488273" y="3238447"/>
            <a:ext cx="6346825" cy="923330"/>
          </a:xfrm>
          <a:prstGeom prst="rect">
            <a:avLst/>
          </a:prstGeom>
        </p:spPr>
        <p:txBody>
          <a:bodyPr wrap="square">
            <a:spAutoFit/>
          </a:bodyPr>
          <a:lstStyle/>
          <a:p>
            <a:pPr>
              <a:spcBef>
                <a:spcPct val="20000"/>
              </a:spcBef>
              <a:buClr>
                <a:srgbClr val="0F5494"/>
              </a:buClr>
              <a:buSzTx/>
            </a:pPr>
            <a:r>
              <a:rPr lang="en-GB" altLang="en-US" b="1" smtClean="0">
                <a:solidFill>
                  <a:srgbClr val="FF0000"/>
                </a:solidFill>
                <a:latin typeface="Verdana" pitchFamily="34" charset="0"/>
              </a:rPr>
              <a:t>169</a:t>
            </a:r>
            <a:r>
              <a:rPr lang="en-GB" altLang="en-US" b="1" smtClean="0">
                <a:solidFill>
                  <a:srgbClr val="0F5494"/>
                </a:solidFill>
                <a:latin typeface="Verdana" pitchFamily="34" charset="0"/>
              </a:rPr>
              <a:t> Chỉ dẫn Địa lý của EU </a:t>
            </a:r>
            <a:r>
              <a:rPr lang="en-GB" altLang="en-US" smtClean="0">
                <a:solidFill>
                  <a:srgbClr val="0F5494"/>
                </a:solidFill>
                <a:latin typeface="Verdana" pitchFamily="34" charset="0"/>
              </a:rPr>
              <a:t>and </a:t>
            </a:r>
            <a:r>
              <a:rPr lang="en-GB" altLang="en-US" b="1" smtClean="0">
                <a:solidFill>
                  <a:srgbClr val="FF0000"/>
                </a:solidFill>
                <a:latin typeface="Verdana" pitchFamily="34" charset="0"/>
              </a:rPr>
              <a:t>39 </a:t>
            </a:r>
            <a:r>
              <a:rPr lang="en-GB" altLang="en-US" b="1">
                <a:solidFill>
                  <a:srgbClr val="0F5494"/>
                </a:solidFill>
                <a:latin typeface="Verdana" pitchFamily="34" charset="0"/>
              </a:rPr>
              <a:t>sản phẩm của Việt Nam</a:t>
            </a:r>
            <a:r>
              <a:rPr lang="en-GB" altLang="en-US" b="1" smtClean="0">
                <a:solidFill>
                  <a:srgbClr val="0F5494"/>
                </a:solidFill>
                <a:latin typeface="Verdana" pitchFamily="34" charset="0"/>
              </a:rPr>
              <a:t> </a:t>
            </a:r>
            <a:r>
              <a:rPr lang="en-GB" altLang="en-US">
                <a:solidFill>
                  <a:srgbClr val="0F5494"/>
                </a:solidFill>
                <a:latin typeface="Verdana" pitchFamily="34" charset="0"/>
              </a:rPr>
              <a:t>sẽ nhận được sự bảo </a:t>
            </a:r>
            <a:r>
              <a:rPr lang="en-GB" altLang="en-US" smtClean="0">
                <a:solidFill>
                  <a:srgbClr val="0F5494"/>
                </a:solidFill>
                <a:latin typeface="Verdana" pitchFamily="34" charset="0"/>
              </a:rPr>
              <a:t>hộ trực </a:t>
            </a:r>
            <a:r>
              <a:rPr lang="en-GB" altLang="en-US">
                <a:solidFill>
                  <a:srgbClr val="0F5494"/>
                </a:solidFill>
                <a:latin typeface="Verdana" pitchFamily="34" charset="0"/>
              </a:rPr>
              <a:t>tiếp thông qua FTA này</a:t>
            </a:r>
            <a:endParaRPr lang="en-GB" altLang="en-US" smtClean="0">
              <a:solidFill>
                <a:srgbClr val="0F5494"/>
              </a:solidFill>
              <a:latin typeface="Verdana" pitchFamily="34" charset="0"/>
            </a:endParaRPr>
          </a:p>
        </p:txBody>
      </p:sp>
      <p:sp>
        <p:nvSpPr>
          <p:cNvPr id="3" name="Rectangle 2"/>
          <p:cNvSpPr/>
          <p:nvPr/>
        </p:nvSpPr>
        <p:spPr>
          <a:xfrm>
            <a:off x="2152834" y="4617516"/>
            <a:ext cx="6229166" cy="1588127"/>
          </a:xfrm>
          <a:prstGeom prst="rect">
            <a:avLst/>
          </a:prstGeom>
        </p:spPr>
        <p:txBody>
          <a:bodyPr wrap="square">
            <a:spAutoFit/>
          </a:bodyPr>
          <a:lstStyle/>
          <a:p>
            <a:pPr marL="285750" indent="-285750">
              <a:spcBef>
                <a:spcPct val="20000"/>
              </a:spcBef>
              <a:buClr>
                <a:srgbClr val="0F5494"/>
              </a:buClr>
              <a:buSzTx/>
              <a:buFontTx/>
              <a:buChar char="-"/>
            </a:pPr>
            <a:r>
              <a:rPr lang="en-GB" altLang="en-US" smtClean="0">
                <a:solidFill>
                  <a:srgbClr val="0F5494"/>
                </a:solidFill>
                <a:latin typeface="Verdana" pitchFamily="34" charset="0"/>
              </a:rPr>
              <a:t>Các Chỉ dẫn Địa lý có thể đồng thời tồn tại với các thương nhãn được đăng ký trước </a:t>
            </a:r>
          </a:p>
          <a:p>
            <a:pPr marL="285750" indent="-285750">
              <a:spcBef>
                <a:spcPct val="20000"/>
              </a:spcBef>
              <a:buClr>
                <a:srgbClr val="0F5494"/>
              </a:buClr>
              <a:buSzTx/>
              <a:buFontTx/>
              <a:buChar char="-"/>
            </a:pPr>
            <a:r>
              <a:rPr lang="en-GB" altLang="en-US">
                <a:solidFill>
                  <a:srgbClr val="0F5494"/>
                </a:solidFill>
                <a:latin typeface="Verdana" pitchFamily="34" charset="0"/>
              </a:rPr>
              <a:t>Không thể trở thành các Chỉ dẫn Địa lý chung</a:t>
            </a:r>
          </a:p>
          <a:p>
            <a:pPr marL="285750" indent="-285750">
              <a:spcBef>
                <a:spcPct val="20000"/>
              </a:spcBef>
              <a:buClr>
                <a:srgbClr val="0F5494"/>
              </a:buClr>
              <a:buSzTx/>
              <a:buFontTx/>
              <a:buChar char="-"/>
            </a:pPr>
            <a:r>
              <a:rPr lang="en-GB" altLang="en-US">
                <a:solidFill>
                  <a:srgbClr val="0F5494"/>
                </a:solidFill>
                <a:latin typeface="Verdana" pitchFamily="34" charset="0"/>
              </a:rPr>
              <a:t>Các Chỉ dẫn Địa lý mới có thể được bổ sung trong tương lai</a:t>
            </a:r>
          </a:p>
        </p:txBody>
      </p:sp>
    </p:spTree>
    <p:extLst>
      <p:ext uri="{BB962C8B-B14F-4D97-AF65-F5344CB8AC3E}">
        <p14:creationId xmlns:p14="http://schemas.microsoft.com/office/powerpoint/2010/main" val="1333774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6273800" cy="776288"/>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9pPr>
          </a:lstStyle>
          <a:p>
            <a:r>
              <a:rPr lang="es-ES_tradnl" altLang="en-US" kern="0" smtClean="0">
                <a:latin typeface="+mn-lt"/>
              </a:rPr>
              <a:t>Các điều khoản về SPS</a:t>
            </a:r>
            <a:endParaRPr lang="en-GB" altLang="en-US" kern="0" dirty="0" smtClean="0">
              <a:latin typeface="+mn-lt"/>
            </a:endParaRPr>
          </a:p>
        </p:txBody>
      </p:sp>
      <p:graphicFrame>
        <p:nvGraphicFramePr>
          <p:cNvPr id="3" name="Diagram 2"/>
          <p:cNvGraphicFramePr/>
          <p:nvPr>
            <p:extLst>
              <p:ext uri="{D42A27DB-BD31-4B8C-83A1-F6EECF244321}">
                <p14:modId xmlns:p14="http://schemas.microsoft.com/office/powerpoint/2010/main" val="3473469867"/>
              </p:ext>
            </p:extLst>
          </p:nvPr>
        </p:nvGraphicFramePr>
        <p:xfrm>
          <a:off x="609600" y="914400"/>
          <a:ext cx="8077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5562600"/>
            <a:ext cx="1089602" cy="1104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383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546036" y="1828800"/>
            <a:ext cx="8597963"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25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marL="457200" indent="-457200" defTabSz="914400">
              <a:spcBef>
                <a:spcPct val="20000"/>
              </a:spcBef>
              <a:spcAft>
                <a:spcPts val="600"/>
              </a:spcAft>
              <a:buClr>
                <a:srgbClr val="0070C0"/>
              </a:buClr>
              <a:buSzTx/>
              <a:buFont typeface="+mj-lt"/>
              <a:buAutoNum type="arabicPeriod"/>
              <a:tabLst/>
              <a:defRPr/>
            </a:pPr>
            <a:endParaRPr lang="en-GB" altLang="en-US" sz="2400" b="1" kern="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endParaRPr lang="en-GB" altLang="en-US" sz="2400" b="1" ker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r>
              <a:rPr lang="vi-VN" altLang="en-US" sz="3200" b="1" kern="0">
                <a:solidFill>
                  <a:srgbClr val="0070C0"/>
                </a:solidFill>
                <a:latin typeface="Verdana"/>
                <a:ea typeface="+mn-ea"/>
              </a:rPr>
              <a:t>Quan hệ kinh tế - thương mại </a:t>
            </a:r>
            <a:r>
              <a:rPr lang="en-US" altLang="en-US" sz="3200" b="1" kern="0" smtClean="0">
                <a:solidFill>
                  <a:srgbClr val="0070C0"/>
                </a:solidFill>
                <a:latin typeface="Verdana"/>
                <a:ea typeface="+mn-ea"/>
              </a:rPr>
              <a:t/>
            </a:r>
            <a:br>
              <a:rPr lang="en-US" altLang="en-US" sz="3200" b="1" kern="0" smtClean="0">
                <a:solidFill>
                  <a:srgbClr val="0070C0"/>
                </a:solidFill>
                <a:latin typeface="Verdana"/>
                <a:ea typeface="+mn-ea"/>
              </a:rPr>
            </a:br>
            <a:r>
              <a:rPr lang="vi-VN" altLang="en-US" sz="3200" b="1" kern="0" smtClean="0">
                <a:solidFill>
                  <a:srgbClr val="0070C0"/>
                </a:solidFill>
                <a:latin typeface="Verdana"/>
                <a:ea typeface="+mn-ea"/>
              </a:rPr>
              <a:t>EU-Việt </a:t>
            </a:r>
            <a:r>
              <a:rPr lang="vi-VN" altLang="en-US" sz="3200" b="1" kern="0">
                <a:solidFill>
                  <a:srgbClr val="0070C0"/>
                </a:solidFill>
                <a:latin typeface="Verdana"/>
                <a:ea typeface="+mn-ea"/>
              </a:rPr>
              <a:t>Nam</a:t>
            </a:r>
            <a:endParaRPr lang="en-US" altLang="en-US" b="1" u="sng" smtClean="0">
              <a:solidFill>
                <a:srgbClr val="000000"/>
              </a:solidFill>
            </a:endParaRPr>
          </a:p>
        </p:txBody>
      </p:sp>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875260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6273800" cy="776288"/>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9pPr>
          </a:lstStyle>
          <a:p>
            <a:r>
              <a:rPr lang="es-ES_tradnl" altLang="en-US" kern="0" smtClean="0">
                <a:latin typeface="Verdana" panose="020B0604030504040204" pitchFamily="34" charset="0"/>
                <a:ea typeface="Verdana" panose="020B0604030504040204" pitchFamily="34" charset="0"/>
                <a:cs typeface="Verdana" panose="020B0604030504040204" pitchFamily="34" charset="0"/>
              </a:rPr>
              <a:t>Kịch bản về SPS</a:t>
            </a:r>
            <a:endParaRPr lang="en-GB" altLang="en-US" kern="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1027591966"/>
              </p:ext>
            </p:extLst>
          </p:nvPr>
        </p:nvGraphicFramePr>
        <p:xfrm>
          <a:off x="1143000" y="1414692"/>
          <a:ext cx="67817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584367" y="4074435"/>
            <a:ext cx="498109" cy="310215"/>
            <a:chOff x="3573411" y="3679989"/>
            <a:chExt cx="498109" cy="310215"/>
          </a:xfrm>
          <a:scene3d>
            <a:camera prst="orthographicFront"/>
            <a:lightRig rig="threePt" dir="t">
              <a:rot lat="0" lon="0" rev="7500000"/>
            </a:lightRig>
          </a:scene3d>
        </p:grpSpPr>
        <p:sp>
          <p:nvSpPr>
            <p:cNvPr id="6" name="Right Arrow 5"/>
            <p:cNvSpPr/>
            <p:nvPr/>
          </p:nvSpPr>
          <p:spPr>
            <a:xfrm rot="5400000">
              <a:off x="3667358" y="3586042"/>
              <a:ext cx="310215" cy="498109"/>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6">
                <a:shade val="90000"/>
                <a:hueOff val="0"/>
                <a:satOff val="-13846"/>
                <a:lumOff val="16863"/>
                <a:alphaOff val="0"/>
              </a:schemeClr>
            </a:lnRef>
            <a:fillRef idx="1">
              <a:schemeClr val="accent6">
                <a:shade val="90000"/>
                <a:hueOff val="0"/>
                <a:satOff val="-13846"/>
                <a:lumOff val="16863"/>
                <a:alphaOff val="0"/>
              </a:schemeClr>
            </a:fillRef>
            <a:effectRef idx="2">
              <a:schemeClr val="accent6">
                <a:shade val="90000"/>
                <a:hueOff val="0"/>
                <a:satOff val="-13846"/>
                <a:lumOff val="16863"/>
                <a:alphaOff val="0"/>
              </a:schemeClr>
            </a:effectRef>
            <a:fontRef idx="minor">
              <a:schemeClr val="lt1"/>
            </a:fontRef>
          </p:style>
        </p:sp>
        <p:sp>
          <p:nvSpPr>
            <p:cNvPr id="7" name="Right Arrow 4"/>
            <p:cNvSpPr/>
            <p:nvPr/>
          </p:nvSpPr>
          <p:spPr>
            <a:xfrm rot="5400000">
              <a:off x="3713890" y="3639132"/>
              <a:ext cx="217151" cy="29886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grpSp>
        <p:nvGrpSpPr>
          <p:cNvPr id="8" name="Group 7"/>
          <p:cNvGrpSpPr/>
          <p:nvPr/>
        </p:nvGrpSpPr>
        <p:grpSpPr>
          <a:xfrm>
            <a:off x="4065341" y="4090900"/>
            <a:ext cx="498109" cy="310215"/>
            <a:chOff x="3573411" y="3679989"/>
            <a:chExt cx="498109" cy="310215"/>
          </a:xfrm>
          <a:scene3d>
            <a:camera prst="orthographicFront"/>
            <a:lightRig rig="threePt" dir="t">
              <a:rot lat="0" lon="0" rev="7500000"/>
            </a:lightRig>
          </a:scene3d>
        </p:grpSpPr>
        <p:sp>
          <p:nvSpPr>
            <p:cNvPr id="9" name="Right Arrow 8"/>
            <p:cNvSpPr/>
            <p:nvPr/>
          </p:nvSpPr>
          <p:spPr>
            <a:xfrm rot="5400000">
              <a:off x="3667358" y="3586042"/>
              <a:ext cx="310215" cy="498109"/>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6">
                <a:shade val="90000"/>
                <a:hueOff val="0"/>
                <a:satOff val="-13846"/>
                <a:lumOff val="16863"/>
                <a:alphaOff val="0"/>
              </a:schemeClr>
            </a:lnRef>
            <a:fillRef idx="1">
              <a:schemeClr val="accent6">
                <a:shade val="90000"/>
                <a:hueOff val="0"/>
                <a:satOff val="-13846"/>
                <a:lumOff val="16863"/>
                <a:alphaOff val="0"/>
              </a:schemeClr>
            </a:fillRef>
            <a:effectRef idx="2">
              <a:schemeClr val="accent6">
                <a:shade val="90000"/>
                <a:hueOff val="0"/>
                <a:satOff val="-13846"/>
                <a:lumOff val="16863"/>
                <a:alphaOff val="0"/>
              </a:schemeClr>
            </a:effectRef>
            <a:fontRef idx="minor">
              <a:schemeClr val="lt1"/>
            </a:fontRef>
          </p:style>
        </p:sp>
        <p:sp>
          <p:nvSpPr>
            <p:cNvPr id="10" name="Right Arrow 4"/>
            <p:cNvSpPr/>
            <p:nvPr/>
          </p:nvSpPr>
          <p:spPr>
            <a:xfrm rot="5400000">
              <a:off x="3713890" y="3639132"/>
              <a:ext cx="217151" cy="29886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sp>
        <p:nvSpPr>
          <p:cNvPr id="11" name="Right Arrow 10"/>
          <p:cNvSpPr/>
          <p:nvPr/>
        </p:nvSpPr>
        <p:spPr>
          <a:xfrm rot="5400000">
            <a:off x="4564184" y="4001070"/>
            <a:ext cx="310215" cy="498109"/>
          </a:xfrm>
          <a:prstGeom prst="rightArrow">
            <a:avLst>
              <a:gd name="adj1" fmla="val 600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shade val="90000"/>
              <a:hueOff val="0"/>
              <a:satOff val="-13846"/>
              <a:lumOff val="16863"/>
              <a:alphaOff val="0"/>
            </a:schemeClr>
          </a:lnRef>
          <a:fillRef idx="1">
            <a:schemeClr val="accent6">
              <a:shade val="90000"/>
              <a:hueOff val="0"/>
              <a:satOff val="-13846"/>
              <a:lumOff val="16863"/>
              <a:alphaOff val="0"/>
            </a:schemeClr>
          </a:fillRef>
          <a:effectRef idx="2">
            <a:schemeClr val="accent6">
              <a:shade val="90000"/>
              <a:hueOff val="0"/>
              <a:satOff val="-13846"/>
              <a:lumOff val="16863"/>
              <a:alphaOff val="0"/>
            </a:schemeClr>
          </a:effectRef>
          <a:fontRef idx="minor">
            <a:schemeClr val="lt1"/>
          </a:fontRef>
        </p:style>
      </p:sp>
      <p:sp>
        <p:nvSpPr>
          <p:cNvPr id="12" name="Right Arrow 11"/>
          <p:cNvSpPr/>
          <p:nvPr/>
        </p:nvSpPr>
        <p:spPr>
          <a:xfrm rot="5400000">
            <a:off x="5057690" y="4001070"/>
            <a:ext cx="310215" cy="498109"/>
          </a:xfrm>
          <a:prstGeom prst="rightArrow">
            <a:avLst>
              <a:gd name="adj1" fmla="val 600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shade val="90000"/>
              <a:hueOff val="0"/>
              <a:satOff val="-13846"/>
              <a:lumOff val="16863"/>
              <a:alphaOff val="0"/>
            </a:schemeClr>
          </a:lnRef>
          <a:fillRef idx="1">
            <a:schemeClr val="accent6">
              <a:shade val="90000"/>
              <a:hueOff val="0"/>
              <a:satOff val="-13846"/>
              <a:lumOff val="16863"/>
              <a:alphaOff val="0"/>
            </a:schemeClr>
          </a:fillRef>
          <a:effectRef idx="2">
            <a:schemeClr val="accent6">
              <a:shade val="90000"/>
              <a:hueOff val="0"/>
              <a:satOff val="-13846"/>
              <a:lumOff val="16863"/>
              <a:alphaOff val="0"/>
            </a:schemeClr>
          </a:effectRef>
          <a:fontRef idx="minor">
            <a:schemeClr val="lt1"/>
          </a:fontRef>
        </p:style>
      </p:sp>
      <p:grpSp>
        <p:nvGrpSpPr>
          <p:cNvPr id="13" name="Group 12"/>
          <p:cNvGrpSpPr/>
          <p:nvPr/>
        </p:nvGrpSpPr>
        <p:grpSpPr>
          <a:xfrm>
            <a:off x="3695584" y="4615711"/>
            <a:ext cx="907433" cy="457199"/>
            <a:chOff x="167063" y="4347991"/>
            <a:chExt cx="2212464" cy="950510"/>
          </a:xfrm>
        </p:grpSpPr>
        <p:sp>
          <p:nvSpPr>
            <p:cNvPr id="14" name="Rounded Rectangle 13"/>
            <p:cNvSpPr/>
            <p:nvPr/>
          </p:nvSpPr>
          <p:spPr>
            <a:xfrm>
              <a:off x="167063" y="4347991"/>
              <a:ext cx="2165969" cy="950510"/>
            </a:xfrm>
            <a:prstGeom prst="roundRect">
              <a:avLst/>
            </a:prstGeom>
            <a:solidFill>
              <a:schemeClr val="accent6">
                <a:lumMod val="20000"/>
                <a:lumOff val="80000"/>
              </a:schemeClr>
            </a:solidFill>
          </p:spPr>
          <p:style>
            <a:lnRef idx="3">
              <a:schemeClr val="accent6">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231686" y="4489790"/>
              <a:ext cx="2147841" cy="5769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sz="1300" b="1" smtClean="0">
                  <a:solidFill>
                    <a:schemeClr val="accent6">
                      <a:lumMod val="75000"/>
                    </a:schemeClr>
                  </a:solidFill>
                </a:rPr>
                <a:t>BNNPTNT</a:t>
              </a:r>
              <a:endParaRPr lang="en-GB" sz="1300" b="1" kern="1200" dirty="0">
                <a:solidFill>
                  <a:schemeClr val="accent6">
                    <a:lumMod val="75000"/>
                  </a:schemeClr>
                </a:solidFill>
              </a:endParaRPr>
            </a:p>
          </p:txBody>
        </p:sp>
      </p:grpSp>
      <p:sp>
        <p:nvSpPr>
          <p:cNvPr id="16" name="Rounded Rectangle 15"/>
          <p:cNvSpPr/>
          <p:nvPr/>
        </p:nvSpPr>
        <p:spPr>
          <a:xfrm>
            <a:off x="4583947" y="4615710"/>
            <a:ext cx="803383" cy="457199"/>
          </a:xfrm>
          <a:prstGeom prst="roundRect">
            <a:avLst/>
          </a:prstGeom>
          <a:solidFill>
            <a:schemeClr val="accent6">
              <a:lumMod val="20000"/>
              <a:lumOff val="80000"/>
            </a:schemeClr>
          </a:solidFill>
        </p:spPr>
        <p:style>
          <a:lnRef idx="3">
            <a:schemeClr val="accent6">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7" name="Rounded Rectangle 4"/>
          <p:cNvSpPr/>
          <p:nvPr/>
        </p:nvSpPr>
        <p:spPr>
          <a:xfrm>
            <a:off x="4534632" y="4679535"/>
            <a:ext cx="895604" cy="277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b="1" smtClean="0">
                <a:solidFill>
                  <a:schemeClr val="accent6">
                    <a:lumMod val="75000"/>
                  </a:schemeClr>
                </a:solidFill>
              </a:rPr>
              <a:t>BYT</a:t>
            </a:r>
            <a:endParaRPr lang="en-GB" sz="1800" b="1" kern="1200" dirty="0">
              <a:solidFill>
                <a:schemeClr val="accent6">
                  <a:lumMod val="75000"/>
                </a:schemeClr>
              </a:solidFill>
            </a:endParaRPr>
          </a:p>
        </p:txBody>
      </p:sp>
      <p:sp>
        <p:nvSpPr>
          <p:cNvPr id="20" name="Rounded Rectangle 19"/>
          <p:cNvSpPr/>
          <p:nvPr/>
        </p:nvSpPr>
        <p:spPr>
          <a:xfrm>
            <a:off x="4560023" y="5094654"/>
            <a:ext cx="803383" cy="457199"/>
          </a:xfrm>
          <a:prstGeom prst="roundRect">
            <a:avLst/>
          </a:prstGeom>
          <a:solidFill>
            <a:schemeClr val="accent6">
              <a:lumMod val="20000"/>
              <a:lumOff val="80000"/>
            </a:schemeClr>
          </a:solidFill>
        </p:spPr>
        <p:style>
          <a:lnRef idx="3">
            <a:schemeClr val="accent6">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1" name="Rounded Rectangle 20"/>
          <p:cNvSpPr/>
          <p:nvPr/>
        </p:nvSpPr>
        <p:spPr>
          <a:xfrm>
            <a:off x="3729578" y="5095685"/>
            <a:ext cx="803383" cy="457199"/>
          </a:xfrm>
          <a:prstGeom prst="roundRect">
            <a:avLst/>
          </a:prstGeom>
          <a:solidFill>
            <a:schemeClr val="accent6">
              <a:lumMod val="20000"/>
              <a:lumOff val="80000"/>
            </a:schemeClr>
          </a:solidFill>
        </p:spPr>
        <p:style>
          <a:lnRef idx="3">
            <a:schemeClr val="accent6">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3" name="Rounded Rectangle 4"/>
          <p:cNvSpPr/>
          <p:nvPr/>
        </p:nvSpPr>
        <p:spPr>
          <a:xfrm>
            <a:off x="3837775" y="5177599"/>
            <a:ext cx="895604" cy="277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defTabSz="800100">
              <a:lnSpc>
                <a:spcPct val="90000"/>
              </a:lnSpc>
              <a:spcBef>
                <a:spcPct val="0"/>
              </a:spcBef>
              <a:spcAft>
                <a:spcPct val="35000"/>
              </a:spcAft>
            </a:pPr>
            <a:r>
              <a:rPr lang="es-ES_tradnl" b="1" smtClean="0">
                <a:solidFill>
                  <a:schemeClr val="accent6">
                    <a:lumMod val="75000"/>
                  </a:schemeClr>
                </a:solidFill>
              </a:rPr>
              <a:t>BCT</a:t>
            </a:r>
            <a:endParaRPr lang="en-GB" sz="1800" b="1" kern="1200" dirty="0">
              <a:solidFill>
                <a:schemeClr val="accent6">
                  <a:lumMod val="75000"/>
                </a:schemeClr>
              </a:solidFill>
            </a:endParaRPr>
          </a:p>
        </p:txBody>
      </p:sp>
      <p:sp>
        <p:nvSpPr>
          <p:cNvPr id="24" name="Rounded Rectangle 4"/>
          <p:cNvSpPr/>
          <p:nvPr/>
        </p:nvSpPr>
        <p:spPr>
          <a:xfrm>
            <a:off x="4445000" y="5185519"/>
            <a:ext cx="1033468" cy="2696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sz="1600" b="1" smtClean="0">
                <a:solidFill>
                  <a:schemeClr val="accent6">
                    <a:lumMod val="75000"/>
                  </a:schemeClr>
                </a:solidFill>
              </a:rPr>
              <a:t>BKHCN</a:t>
            </a:r>
            <a:endParaRPr lang="en-GB" sz="1600" b="1" kern="1200" dirty="0">
              <a:solidFill>
                <a:schemeClr val="accent6">
                  <a:lumMod val="75000"/>
                </a:schemeClr>
              </a:solidFill>
            </a:endParaRPr>
          </a:p>
        </p:txBody>
      </p:sp>
      <p:grpSp>
        <p:nvGrpSpPr>
          <p:cNvPr id="25" name="Group 24"/>
          <p:cNvGrpSpPr/>
          <p:nvPr/>
        </p:nvGrpSpPr>
        <p:grpSpPr>
          <a:xfrm>
            <a:off x="4304923" y="2432242"/>
            <a:ext cx="741534" cy="381000"/>
            <a:chOff x="3605790" y="1718195"/>
            <a:chExt cx="498109" cy="260434"/>
          </a:xfrm>
          <a:scene3d>
            <a:camera prst="orthographicFront"/>
            <a:lightRig rig="threePt" dir="t">
              <a:rot lat="0" lon="0" rev="7500000"/>
            </a:lightRig>
          </a:scene3d>
        </p:grpSpPr>
        <p:sp>
          <p:nvSpPr>
            <p:cNvPr id="26" name="Right Arrow 25"/>
            <p:cNvSpPr/>
            <p:nvPr/>
          </p:nvSpPr>
          <p:spPr>
            <a:xfrm rot="16314678">
              <a:off x="3724628" y="1599357"/>
              <a:ext cx="260434" cy="498109"/>
            </a:xfrm>
            <a:prstGeom prst="rightArrow">
              <a:avLst>
                <a:gd name="adj1" fmla="val 60000"/>
                <a:gd name="adj2" fmla="val 50000"/>
              </a:avLst>
            </a:prstGeom>
            <a:sp3d z="-70000" extrusionH="63500" prstMaterial="matte">
              <a:bevelT w="25400" h="6350" prst="relaxedInset"/>
              <a:contourClr>
                <a:schemeClr val="bg1"/>
              </a:contourClr>
            </a:sp3d>
          </p:spPr>
          <p:style>
            <a:lnRef idx="0">
              <a:schemeClr val="accent6">
                <a:shade val="90000"/>
                <a:hueOff val="0"/>
                <a:satOff val="0"/>
                <a:lumOff val="0"/>
                <a:alphaOff val="0"/>
              </a:schemeClr>
            </a:lnRef>
            <a:fillRef idx="1">
              <a:schemeClr val="accent6">
                <a:shade val="90000"/>
                <a:hueOff val="0"/>
                <a:satOff val="0"/>
                <a:lumOff val="0"/>
                <a:alphaOff val="0"/>
              </a:schemeClr>
            </a:fillRef>
            <a:effectRef idx="2">
              <a:schemeClr val="accent6">
                <a:shade val="90000"/>
                <a:hueOff val="0"/>
                <a:satOff val="0"/>
                <a:lumOff val="0"/>
                <a:alphaOff val="0"/>
              </a:schemeClr>
            </a:effectRef>
            <a:fontRef idx="minor">
              <a:schemeClr val="lt1"/>
            </a:fontRef>
          </p:style>
        </p:sp>
        <p:sp>
          <p:nvSpPr>
            <p:cNvPr id="27" name="Right Arrow 4"/>
            <p:cNvSpPr/>
            <p:nvPr/>
          </p:nvSpPr>
          <p:spPr>
            <a:xfrm rot="16314678">
              <a:off x="3762390" y="1738022"/>
              <a:ext cx="182304" cy="298865"/>
            </a:xfrm>
            <a:prstGeom prst="rect">
              <a:avLst/>
            </a:prstGeom>
            <a:sp3d z="-7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p:txBody>
        </p:sp>
      </p:grpSp>
      <p:grpSp>
        <p:nvGrpSpPr>
          <p:cNvPr id="28" name="Group 27"/>
          <p:cNvGrpSpPr/>
          <p:nvPr/>
        </p:nvGrpSpPr>
        <p:grpSpPr>
          <a:xfrm>
            <a:off x="3748199" y="1663248"/>
            <a:ext cx="1806745" cy="609599"/>
            <a:chOff x="213464" y="4347991"/>
            <a:chExt cx="2225384" cy="950510"/>
          </a:xfrm>
        </p:grpSpPr>
        <p:sp>
          <p:nvSpPr>
            <p:cNvPr id="29" name="Rounded Rectangle 28"/>
            <p:cNvSpPr/>
            <p:nvPr/>
          </p:nvSpPr>
          <p:spPr>
            <a:xfrm>
              <a:off x="272879" y="4347991"/>
              <a:ext cx="2165969" cy="950510"/>
            </a:xfrm>
            <a:prstGeom prst="roundRect">
              <a:avLst/>
            </a:prstGeom>
            <a:solidFill>
              <a:schemeClr val="accent6">
                <a:lumMod val="20000"/>
                <a:lumOff val="80000"/>
              </a:schemeClr>
            </a:solidFill>
          </p:spPr>
          <p:style>
            <a:lnRef idx="3">
              <a:schemeClr val="accent6">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213464" y="4463387"/>
              <a:ext cx="2073169" cy="57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s-ES_tradnl" b="1" smtClean="0">
                  <a:solidFill>
                    <a:schemeClr val="accent6">
                      <a:lumMod val="75000"/>
                    </a:schemeClr>
                  </a:solidFill>
                </a:rPr>
                <a:t>EU/</a:t>
              </a:r>
              <a:br>
                <a:rPr lang="es-ES_tradnl" b="1" smtClean="0">
                  <a:solidFill>
                    <a:schemeClr val="accent6">
                      <a:lumMod val="75000"/>
                    </a:schemeClr>
                  </a:solidFill>
                </a:rPr>
              </a:br>
              <a:r>
                <a:rPr lang="es-ES_tradnl" b="1" smtClean="0">
                  <a:solidFill>
                    <a:schemeClr val="accent6">
                      <a:lumMod val="75000"/>
                    </a:schemeClr>
                  </a:solidFill>
                </a:rPr>
                <a:t>Thành viên</a:t>
              </a:r>
              <a:endParaRPr lang="en-GB" sz="1800" b="1" kern="1200" dirty="0">
                <a:solidFill>
                  <a:schemeClr val="accent6">
                    <a:lumMod val="75000"/>
                  </a:schemeClr>
                </a:solidFill>
              </a:endParaRPr>
            </a:p>
          </p:txBody>
        </p:sp>
      </p:grpSp>
    </p:spTree>
    <p:extLst>
      <p:ext uri="{BB962C8B-B14F-4D97-AF65-F5344CB8AC3E}">
        <p14:creationId xmlns:p14="http://schemas.microsoft.com/office/powerpoint/2010/main" val="206893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57200" y="1828800"/>
            <a:ext cx="8229600"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25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marL="457200" indent="-457200" defTabSz="914400">
              <a:spcBef>
                <a:spcPct val="20000"/>
              </a:spcBef>
              <a:spcAft>
                <a:spcPts val="600"/>
              </a:spcAft>
              <a:buClr>
                <a:srgbClr val="0070C0"/>
              </a:buClr>
              <a:buSzTx/>
              <a:buFont typeface="+mj-lt"/>
              <a:buAutoNum type="arabicPeriod" startAt="5"/>
              <a:tabLst/>
              <a:defRPr/>
            </a:pPr>
            <a:endParaRPr lang="en-GB" altLang="en-US" sz="2400" b="1" kern="0" dirty="0" smtClean="0">
              <a:solidFill>
                <a:srgbClr val="0070C0"/>
              </a:solidFill>
              <a:latin typeface="Verdana"/>
              <a:ea typeface="+mn-ea"/>
            </a:endParaRPr>
          </a:p>
          <a:p>
            <a:pPr marL="0" indent="0" defTabSz="914400">
              <a:spcBef>
                <a:spcPct val="20000"/>
              </a:spcBef>
              <a:spcAft>
                <a:spcPts val="600"/>
              </a:spcAft>
              <a:buClr>
                <a:srgbClr val="0070C0"/>
              </a:buClr>
              <a:buSzTx/>
              <a:tabLst/>
              <a:defRPr/>
            </a:pPr>
            <a:endParaRPr lang="en-GB" altLang="en-US" sz="2400" b="1" kern="0" dirty="0">
              <a:solidFill>
                <a:srgbClr val="0070C0"/>
              </a:solidFill>
              <a:latin typeface="Verdana"/>
              <a:ea typeface="+mn-ea"/>
            </a:endParaRPr>
          </a:p>
          <a:p>
            <a:pPr marL="0" indent="0" defTabSz="914400">
              <a:spcBef>
                <a:spcPct val="20000"/>
              </a:spcBef>
              <a:spcAft>
                <a:spcPts val="600"/>
              </a:spcAft>
              <a:buClr>
                <a:srgbClr val="0070C0"/>
              </a:buClr>
              <a:buSzTx/>
              <a:tabLst/>
              <a:defRPr/>
            </a:pPr>
            <a:r>
              <a:rPr lang="en-GB" altLang="en-US" sz="3200" b="1" kern="0" dirty="0" smtClean="0">
                <a:solidFill>
                  <a:srgbClr val="0070C0"/>
                </a:solidFill>
                <a:latin typeface="Verdana"/>
                <a:ea typeface="+mn-ea"/>
              </a:rPr>
              <a:t>4</a:t>
            </a:r>
            <a:r>
              <a:rPr lang="en-GB" altLang="en-US" sz="3200" b="1" kern="0" smtClean="0">
                <a:solidFill>
                  <a:srgbClr val="0070C0"/>
                </a:solidFill>
                <a:latin typeface="Verdana"/>
                <a:ea typeface="+mn-ea"/>
              </a:rPr>
              <a:t>. </a:t>
            </a:r>
            <a:r>
              <a:rPr lang="en-US" altLang="en-US" sz="3200" b="1" kern="0">
                <a:solidFill>
                  <a:srgbClr val="0070C0"/>
                </a:solidFill>
                <a:latin typeface="Tahoma"/>
                <a:cs typeface="Tahoma"/>
              </a:rPr>
              <a:t>Những bước tiếp theo và các lộ trình</a:t>
            </a:r>
            <a:endParaRPr lang="en-GB" altLang="en-US" sz="3200" b="1" kern="0">
              <a:solidFill>
                <a:srgbClr val="0070C0"/>
              </a:solidFill>
              <a:latin typeface="Tahoma"/>
              <a:cs typeface="Tahoma"/>
            </a:endParaRPr>
          </a:p>
          <a:p>
            <a:pPr marL="0" indent="0" defTabSz="914400">
              <a:spcBef>
                <a:spcPct val="20000"/>
              </a:spcBef>
              <a:spcAft>
                <a:spcPts val="600"/>
              </a:spcAft>
              <a:buClr>
                <a:srgbClr val="0070C0"/>
              </a:buClr>
              <a:buSzTx/>
              <a:tabLst/>
              <a:defRPr/>
            </a:pPr>
            <a:endParaRPr lang="en-GB" altLang="en-US" sz="3200" b="1" kern="0" dirty="0" smtClean="0">
              <a:solidFill>
                <a:srgbClr val="0070C0"/>
              </a:solidFill>
              <a:latin typeface="Verdana"/>
              <a:ea typeface="+mn-ea"/>
            </a:endParaRPr>
          </a:p>
          <a:p>
            <a:pPr eaLnBrk="1" hangingPunct="1">
              <a:lnSpc>
                <a:spcPct val="90000"/>
              </a:lnSpc>
              <a:spcBef>
                <a:spcPts val="600"/>
              </a:spcBef>
              <a:buClr>
                <a:srgbClr val="007CC1"/>
              </a:buClr>
              <a:buFont typeface="Arial" charset="0"/>
              <a:buNone/>
              <a:defRPr/>
            </a:pPr>
            <a:endParaRPr lang="en-US" altLang="en-US" b="1" u="sng" dirty="0" smtClean="0">
              <a:solidFill>
                <a:srgbClr val="000000"/>
              </a:solidFill>
            </a:endParaRPr>
          </a:p>
        </p:txBody>
      </p:sp>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7933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latin typeface="+mn-lt"/>
              </a:rPr>
              <a:t>Các bước tiếp theo</a:t>
            </a:r>
            <a:endParaRPr lang="en-GB" dirty="0">
              <a:latin typeface="+mn-lt"/>
            </a:endParaRPr>
          </a:p>
        </p:txBody>
      </p:sp>
      <p:graphicFrame>
        <p:nvGraphicFramePr>
          <p:cNvPr id="4" name="Content Placeholder 3"/>
          <p:cNvGraphicFramePr>
            <a:graphicFrameLocks/>
          </p:cNvGraphicFramePr>
          <p:nvPr>
            <p:extLst>
              <p:ext uri="{D42A27DB-BD31-4B8C-83A1-F6EECF244321}">
                <p14:modId xmlns:p14="http://schemas.microsoft.com/office/powerpoint/2010/main" val="376205954"/>
              </p:ext>
            </p:extLst>
          </p:nvPr>
        </p:nvGraphicFramePr>
        <p:xfrm>
          <a:off x="251520" y="1268760"/>
          <a:ext cx="8712968" cy="93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2503678"/>
            <a:ext cx="2362200" cy="3662541"/>
          </a:xfrm>
          <a:prstGeom prst="rect">
            <a:avLst/>
          </a:prstGeom>
          <a:noFill/>
        </p:spPr>
        <p:txBody>
          <a:bodyPr wrap="square">
            <a:spAutoFit/>
          </a:bodyPr>
          <a:lstStyle/>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Ngày</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1/1:</a:t>
            </a: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Công</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bố</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văn</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kiện</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hiệp</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định</a:t>
            </a:r>
            <a:endParaRPr lang="es-ES"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Rà</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soát</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pháp</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lý</a:t>
            </a: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Biên</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dịch</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sang 23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ngôn</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ngữ</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của</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EU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và</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tiếng</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Việt</a:t>
            </a:r>
            <a:endParaRPr lang="es-ES"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ES_tradnl" sz="1200" b="1" dirty="0">
              <a:solidFill>
                <a:srgbClr val="2D2D8A">
                  <a:lumMod val="75000"/>
                </a:srgbClr>
              </a:solidFill>
              <a:latin typeface="Verdana"/>
            </a:endParaRPr>
          </a:p>
          <a:p>
            <a:pPr algn="ctr">
              <a:defRPr/>
            </a:pPr>
            <a:endParaRPr lang="es-ES_tradnl" sz="1050"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marL="171450" indent="-171450">
              <a:buFontTx/>
              <a:buChar char="-"/>
              <a:defRPr/>
            </a:pPr>
            <a:endParaRPr lang="es-ES" sz="1050" dirty="0">
              <a:solidFill>
                <a:srgbClr val="2D2DB9">
                  <a:lumMod val="75000"/>
                </a:srgbClr>
              </a:solidFill>
              <a:latin typeface="Arial Black"/>
            </a:endParaRPr>
          </a:p>
          <a:p>
            <a:pPr>
              <a:defRPr/>
            </a:pPr>
            <a:endParaRPr lang="es-ES_tradnl" sz="1100" b="1" dirty="0">
              <a:solidFill>
                <a:srgbClr val="2D2DB9">
                  <a:lumMod val="75000"/>
                </a:srgbClr>
              </a:solidFill>
            </a:endParaRPr>
          </a:p>
        </p:txBody>
      </p:sp>
      <p:sp>
        <p:nvSpPr>
          <p:cNvPr id="9" name="TextBox 8"/>
          <p:cNvSpPr txBox="1"/>
          <p:nvPr/>
        </p:nvSpPr>
        <p:spPr>
          <a:xfrm>
            <a:off x="6400800" y="2503678"/>
            <a:ext cx="2209800" cy="2246769"/>
          </a:xfrm>
          <a:prstGeom prst="rect">
            <a:avLst/>
          </a:prstGeom>
          <a:noFill/>
        </p:spPr>
        <p:txBody>
          <a:bodyPr wrap="square">
            <a:spAutoFit/>
          </a:bodyPr>
          <a:lstStyle/>
          <a:p>
            <a:pPr algn="ctr">
              <a:defRPr/>
            </a:pPr>
            <a:r>
              <a:rPr lang="fr-BE"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Hiệp</a:t>
            </a:r>
            <a:r>
              <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định</a:t>
            </a:r>
            <a:r>
              <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có</a:t>
            </a:r>
            <a:r>
              <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hiệu</a:t>
            </a:r>
            <a:r>
              <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lực</a:t>
            </a:r>
            <a:endPar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ES" sz="1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ES_tradnl" sz="1200" b="1" dirty="0">
              <a:solidFill>
                <a:srgbClr val="2D2D8A">
                  <a:lumMod val="75000"/>
                </a:srgbClr>
              </a:solidFill>
              <a:latin typeface="Verdana"/>
            </a:endParaRPr>
          </a:p>
          <a:p>
            <a:pPr algn="ctr">
              <a:defRPr/>
            </a:pPr>
            <a:endParaRPr lang="es-ES_tradnl" sz="1050"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marL="171450" indent="-171450">
              <a:buFontTx/>
              <a:buChar char="-"/>
              <a:defRPr/>
            </a:pPr>
            <a:endParaRPr lang="es-ES" sz="1050" dirty="0">
              <a:solidFill>
                <a:srgbClr val="2D2DB9">
                  <a:lumMod val="75000"/>
                </a:srgbClr>
              </a:solidFill>
              <a:latin typeface="Arial Black"/>
            </a:endParaRPr>
          </a:p>
          <a:p>
            <a:pPr>
              <a:defRPr/>
            </a:pPr>
            <a:endParaRPr lang="es-ES_tradnl" sz="1100" b="1" dirty="0">
              <a:solidFill>
                <a:srgbClr val="2D2DB9">
                  <a:lumMod val="75000"/>
                </a:srgbClr>
              </a:solidFill>
            </a:endParaRPr>
          </a:p>
        </p:txBody>
      </p:sp>
      <p:sp>
        <p:nvSpPr>
          <p:cNvPr id="10" name="TextBox 9"/>
          <p:cNvSpPr txBox="1"/>
          <p:nvPr/>
        </p:nvSpPr>
        <p:spPr>
          <a:xfrm>
            <a:off x="3276600" y="2475044"/>
            <a:ext cx="2667000" cy="4370427"/>
          </a:xfrm>
          <a:prstGeom prst="rect">
            <a:avLst/>
          </a:prstGeom>
          <a:noFill/>
        </p:spPr>
        <p:txBody>
          <a:bodyPr wrap="square">
            <a:spAutoFit/>
          </a:bodyPr>
          <a:lstStyle/>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Ủy</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ban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châu</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Âu</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gửi</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đề</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xuất</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để</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ký</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kết</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và</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kết</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thúc</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algn="ctr">
              <a:defRPr/>
            </a:pPr>
            <a:endParaRPr lang="fr-BE"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Hội</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đồng</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trao</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thẩm</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quyền</a:t>
            </a: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Ký</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kết</a:t>
            </a: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Chấp</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thuận</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fr-BE" sz="1600" b="1"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của</a:t>
            </a:r>
            <a:r>
              <a:rPr lang="fr-BE"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EP</a:t>
            </a:r>
          </a:p>
          <a:p>
            <a:pPr algn="ctr">
              <a:defRPr/>
            </a:pPr>
            <a:endParaRPr lang="fr-BE" sz="14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ES_tradnl" sz="1200" b="1" dirty="0">
              <a:solidFill>
                <a:srgbClr val="2D2D8A">
                  <a:lumMod val="75000"/>
                </a:srgbClr>
              </a:solidFill>
              <a:latin typeface="Verdana"/>
            </a:endParaRPr>
          </a:p>
          <a:p>
            <a:pPr algn="ctr">
              <a:defRPr/>
            </a:pPr>
            <a:endParaRPr lang="es-ES_tradnl" sz="1050"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algn="ctr">
              <a:defRPr/>
            </a:pPr>
            <a:endParaRPr lang="es-ES_tradnl" sz="1400" b="1" dirty="0">
              <a:solidFill>
                <a:srgbClr val="2D2D8A">
                  <a:lumMod val="75000"/>
                </a:srgbClr>
              </a:solidFill>
              <a:latin typeface="Verdana"/>
            </a:endParaRPr>
          </a:p>
          <a:p>
            <a:pPr marL="171450" indent="-171450">
              <a:buFontTx/>
              <a:buChar char="-"/>
              <a:defRPr/>
            </a:pPr>
            <a:endParaRPr lang="es-ES" sz="1050" dirty="0">
              <a:solidFill>
                <a:srgbClr val="2D2DB9">
                  <a:lumMod val="75000"/>
                </a:srgbClr>
              </a:solidFill>
              <a:latin typeface="Arial Black"/>
            </a:endParaRPr>
          </a:p>
          <a:p>
            <a:pPr>
              <a:defRPr/>
            </a:pPr>
            <a:endParaRPr lang="es-ES_tradnl" sz="1100" b="1" dirty="0">
              <a:solidFill>
                <a:srgbClr val="2D2DB9">
                  <a:lumMod val="75000"/>
                </a:srgbClr>
              </a:solidFill>
            </a:endParaRPr>
          </a:p>
        </p:txBody>
      </p:sp>
      <p:sp>
        <p:nvSpPr>
          <p:cNvPr id="11"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p:spPr>
        <p:txBody>
          <a:bodyPr wrap="none" anchor="ctr"/>
          <a:lstStyle/>
          <a:p>
            <a:pPr>
              <a:buFont typeface="Times New Roman" pitchFamily="18" charset="0"/>
              <a:buNone/>
            </a:pPr>
            <a:endParaRPr lang="en-US" altLang="en-US">
              <a:solidFill>
                <a:srgbClr val="FFFFFF"/>
              </a:solidFill>
            </a:endParaRPr>
          </a:p>
        </p:txBody>
      </p:sp>
      <p:sp>
        <p:nvSpPr>
          <p:cNvPr id="8" name="Flecha abajo 4"/>
          <p:cNvSpPr/>
          <p:nvPr/>
        </p:nvSpPr>
        <p:spPr bwMode="auto">
          <a:xfrm>
            <a:off x="1524000" y="3352800"/>
            <a:ext cx="457200" cy="381000"/>
          </a:xfrm>
          <a:prstGeom prst="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dirty="0" smtClean="0">
              <a:solidFill>
                <a:srgbClr val="FFFFFF"/>
              </a:solidFill>
            </a:endParaRPr>
          </a:p>
        </p:txBody>
      </p:sp>
      <p:sp>
        <p:nvSpPr>
          <p:cNvPr id="12" name="Flecha abajo 12"/>
          <p:cNvSpPr/>
          <p:nvPr/>
        </p:nvSpPr>
        <p:spPr bwMode="auto">
          <a:xfrm>
            <a:off x="4331936" y="3352800"/>
            <a:ext cx="457200" cy="381000"/>
          </a:xfrm>
          <a:prstGeom prst="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dirty="0" smtClean="0">
              <a:solidFill>
                <a:srgbClr val="FFFFFF"/>
              </a:solidFill>
            </a:endParaRPr>
          </a:p>
        </p:txBody>
      </p:sp>
      <p:sp>
        <p:nvSpPr>
          <p:cNvPr id="13" name="Flecha abajo 13"/>
          <p:cNvSpPr/>
          <p:nvPr/>
        </p:nvSpPr>
        <p:spPr bwMode="auto">
          <a:xfrm>
            <a:off x="4381500" y="4229100"/>
            <a:ext cx="457200" cy="381000"/>
          </a:xfrm>
          <a:prstGeom prst="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dirty="0" smtClean="0">
              <a:solidFill>
                <a:srgbClr val="FFFFFF"/>
              </a:solidFill>
            </a:endParaRPr>
          </a:p>
        </p:txBody>
      </p:sp>
      <p:sp>
        <p:nvSpPr>
          <p:cNvPr id="14" name="Flecha curvada hacia la derecha 5"/>
          <p:cNvSpPr/>
          <p:nvPr/>
        </p:nvSpPr>
        <p:spPr bwMode="auto">
          <a:xfrm>
            <a:off x="76200" y="3886200"/>
            <a:ext cx="655320" cy="609600"/>
          </a:xfrm>
          <a:prstGeom prst="curvedRightArrow">
            <a:avLst/>
          </a:prstGeom>
          <a:solidFill>
            <a:srgbClr val="333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smtClean="0">
              <a:solidFill>
                <a:srgbClr val="FFFFFF"/>
              </a:solidFill>
            </a:endParaRPr>
          </a:p>
        </p:txBody>
      </p:sp>
      <p:sp>
        <p:nvSpPr>
          <p:cNvPr id="15" name="Flecha curvada hacia la derecha 14"/>
          <p:cNvSpPr/>
          <p:nvPr/>
        </p:nvSpPr>
        <p:spPr bwMode="auto">
          <a:xfrm>
            <a:off x="2819400" y="4572000"/>
            <a:ext cx="655320" cy="609600"/>
          </a:xfrm>
          <a:prstGeom prst="curvedRightArrow">
            <a:avLst/>
          </a:prstGeom>
          <a:solidFill>
            <a:srgbClr val="333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s-ES" smtClean="0">
              <a:solidFill>
                <a:srgbClr val="FFFFFF"/>
              </a:solidFill>
            </a:endParaRPr>
          </a:p>
        </p:txBody>
      </p:sp>
      <p:sp>
        <p:nvSpPr>
          <p:cNvPr id="16" name="Flecha a la derecha con bandas 7"/>
          <p:cNvSpPr/>
          <p:nvPr/>
        </p:nvSpPr>
        <p:spPr bwMode="auto">
          <a:xfrm>
            <a:off x="533400" y="5257800"/>
            <a:ext cx="8077200" cy="1143000"/>
          </a:xfrm>
          <a:prstGeom prst="stripedRightArrow">
            <a:avLst/>
          </a:prstGeom>
          <a:solidFill>
            <a:srgbClr val="3333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s-ES" sz="3600" smtClean="0">
                <a:solidFill>
                  <a:srgbClr val="FFFFFF"/>
                </a:solidFill>
                <a:latin typeface="Verdana"/>
                <a:cs typeface="Verdana"/>
              </a:rPr>
              <a:t>QUÁ TRÌNH CHUẨN BỊ</a:t>
            </a:r>
            <a:endParaRPr lang="es-ES" sz="3600" dirty="0" smtClean="0">
              <a:solidFill>
                <a:srgbClr val="FFFFFF"/>
              </a:solidFill>
              <a:latin typeface="Verdana"/>
              <a:cs typeface="Verdana"/>
            </a:endParaRPr>
          </a:p>
        </p:txBody>
      </p:sp>
    </p:spTree>
    <p:extLst>
      <p:ext uri="{BB962C8B-B14F-4D97-AF65-F5344CB8AC3E}">
        <p14:creationId xmlns:p14="http://schemas.microsoft.com/office/powerpoint/2010/main" val="2617399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57200" y="1828800"/>
            <a:ext cx="8229600" cy="262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2563" indent="-1825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Arial" charset="0"/>
                <a:ea typeface="Microsoft YaHei" charset="-122"/>
              </a:defRPr>
            </a:lvl9pPr>
          </a:lstStyle>
          <a:p>
            <a:pPr marL="457200" indent="-457200" defTabSz="914400">
              <a:spcBef>
                <a:spcPct val="20000"/>
              </a:spcBef>
              <a:spcAft>
                <a:spcPts val="600"/>
              </a:spcAft>
              <a:buClr>
                <a:srgbClr val="0070C0"/>
              </a:buClr>
              <a:buSzTx/>
              <a:buFont typeface="+mj-lt"/>
              <a:buAutoNum type="arabicPeriod"/>
              <a:tabLst/>
              <a:defRPr/>
            </a:pPr>
            <a:endParaRPr lang="fr-BE" altLang="en-US" sz="2400" kern="0" dirty="0" smtClean="0">
              <a:solidFill>
                <a:srgbClr val="0070C0"/>
              </a:solidFill>
              <a:latin typeface="Verdana"/>
              <a:ea typeface="+mn-ea"/>
            </a:endParaRPr>
          </a:p>
          <a:p>
            <a:pPr marL="457200" indent="-457200" defTabSz="914400">
              <a:spcBef>
                <a:spcPct val="20000"/>
              </a:spcBef>
              <a:spcAft>
                <a:spcPts val="600"/>
              </a:spcAft>
              <a:buClr>
                <a:srgbClr val="0070C0"/>
              </a:buClr>
              <a:buSzTx/>
              <a:buFont typeface="+mj-lt"/>
              <a:buAutoNum type="arabicPeriod"/>
              <a:tabLst/>
              <a:defRPr/>
            </a:pPr>
            <a:endParaRPr lang="fr-BE" altLang="en-US" sz="2400" kern="0" dirty="0">
              <a:solidFill>
                <a:srgbClr val="0070C0"/>
              </a:solidFill>
              <a:latin typeface="Verdana"/>
              <a:ea typeface="+mn-ea"/>
            </a:endParaRPr>
          </a:p>
          <a:p>
            <a:pPr marL="0" indent="0" defTabSz="914400">
              <a:spcBef>
                <a:spcPct val="20000"/>
              </a:spcBef>
              <a:spcAft>
                <a:spcPts val="600"/>
              </a:spcAft>
              <a:buClr>
                <a:srgbClr val="0070C0"/>
              </a:buClr>
              <a:buSzTx/>
              <a:tabLst/>
              <a:defRPr/>
            </a:pPr>
            <a:r>
              <a:rPr lang="fr-BE" altLang="en-US" sz="3200" b="1" kern="0" dirty="0" smtClean="0">
                <a:solidFill>
                  <a:srgbClr val="0070C0"/>
                </a:solidFill>
                <a:latin typeface="Verdana"/>
                <a:ea typeface="+mn-ea"/>
              </a:rPr>
              <a:t>5</a:t>
            </a:r>
            <a:r>
              <a:rPr lang="fr-BE" altLang="en-US" sz="3200" b="1" kern="0" smtClean="0">
                <a:solidFill>
                  <a:srgbClr val="0070C0"/>
                </a:solidFill>
                <a:latin typeface="Verdana"/>
                <a:ea typeface="+mn-ea"/>
              </a:rPr>
              <a:t>. Các thách thức và cơ hội</a:t>
            </a:r>
            <a:endParaRPr lang="en-GB" altLang="en-US" sz="3200" b="1" kern="0" dirty="0" smtClean="0">
              <a:solidFill>
                <a:srgbClr val="0070C0"/>
              </a:solidFill>
              <a:latin typeface="Verdana"/>
              <a:ea typeface="+mn-ea"/>
            </a:endParaRPr>
          </a:p>
          <a:p>
            <a:pPr eaLnBrk="1" hangingPunct="1">
              <a:lnSpc>
                <a:spcPct val="90000"/>
              </a:lnSpc>
              <a:spcBef>
                <a:spcPts val="600"/>
              </a:spcBef>
              <a:buClr>
                <a:srgbClr val="007CC1"/>
              </a:buClr>
              <a:buFont typeface="Arial" charset="0"/>
              <a:buNone/>
              <a:defRPr/>
            </a:pPr>
            <a:endParaRPr lang="en-US" altLang="en-US" b="1" u="sng" dirty="0" smtClean="0">
              <a:solidFill>
                <a:srgbClr val="000000"/>
              </a:solidFill>
            </a:endParaRPr>
          </a:p>
        </p:txBody>
      </p:sp>
      <p:sp>
        <p:nvSpPr>
          <p:cNvPr id="3076"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79338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200" smtClean="0">
                <a:latin typeface="+mn-lt"/>
              </a:rPr>
              <a:t>Thách thức</a:t>
            </a:r>
            <a:endParaRPr lang="en-GB" sz="32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1736343"/>
              </p:ext>
            </p:extLst>
          </p:nvPr>
        </p:nvGraphicFramePr>
        <p:xfrm>
          <a:off x="-228600" y="1600200"/>
          <a:ext cx="7770813"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275282" y="1860332"/>
            <a:ext cx="2643187" cy="917820"/>
            <a:chOff x="197992" y="101876"/>
            <a:chExt cx="2643187" cy="917820"/>
          </a:xfrm>
        </p:grpSpPr>
        <p:sp>
          <p:nvSpPr>
            <p:cNvPr id="15" name="Rounded Rectangle 14"/>
            <p:cNvSpPr/>
            <p:nvPr/>
          </p:nvSpPr>
          <p:spPr>
            <a:xfrm>
              <a:off x="197992" y="101876"/>
              <a:ext cx="2643187" cy="917820"/>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16" name="Rounded Rectangle 4"/>
            <p:cNvSpPr/>
            <p:nvPr/>
          </p:nvSpPr>
          <p:spPr>
            <a:xfrm>
              <a:off x="224874" y="128758"/>
              <a:ext cx="2589423" cy="86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_tradnl" sz="2000" b="1" kern="1200" smtClean="0">
                  <a:solidFill>
                    <a:schemeClr val="accent6">
                      <a:lumMod val="50000"/>
                    </a:schemeClr>
                  </a:solidFill>
                </a:rPr>
                <a:t>LỘ TRÌNH FTA/</a:t>
              </a:r>
              <a:endParaRPr lang="es-ES_tradnl" sz="2000" b="1" kern="1200" dirty="0" smtClean="0">
                <a:solidFill>
                  <a:schemeClr val="accent6">
                    <a:lumMod val="50000"/>
                  </a:schemeClr>
                </a:solidFill>
              </a:endParaRPr>
            </a:p>
            <a:p>
              <a:pPr lvl="0" algn="ctr" defTabSz="889000">
                <a:lnSpc>
                  <a:spcPct val="90000"/>
                </a:lnSpc>
                <a:spcBef>
                  <a:spcPct val="0"/>
                </a:spcBef>
                <a:spcAft>
                  <a:spcPct val="35000"/>
                </a:spcAft>
              </a:pPr>
              <a:r>
                <a:rPr lang="es-ES_tradnl" sz="2000" b="1" smtClean="0">
                  <a:solidFill>
                    <a:schemeClr val="accent6">
                      <a:lumMod val="50000"/>
                    </a:schemeClr>
                  </a:solidFill>
                </a:rPr>
                <a:t>Xây dựng năng lực</a:t>
              </a:r>
              <a:endParaRPr lang="en-GB" sz="2000" b="1" kern="1200" dirty="0">
                <a:solidFill>
                  <a:schemeClr val="accent6">
                    <a:lumMod val="50000"/>
                  </a:schemeClr>
                </a:solidFill>
              </a:endParaRPr>
            </a:p>
          </p:txBody>
        </p:sp>
      </p:grpSp>
      <p:grpSp>
        <p:nvGrpSpPr>
          <p:cNvPr id="6" name="Group 5"/>
          <p:cNvGrpSpPr/>
          <p:nvPr/>
        </p:nvGrpSpPr>
        <p:grpSpPr>
          <a:xfrm>
            <a:off x="6551425" y="2954924"/>
            <a:ext cx="2114549" cy="1420456"/>
            <a:chOff x="142654" y="1912868"/>
            <a:chExt cx="2114549" cy="1420456"/>
          </a:xfrm>
        </p:grpSpPr>
        <p:sp>
          <p:nvSpPr>
            <p:cNvPr id="13" name="Rounded Rectangle 12"/>
            <p:cNvSpPr/>
            <p:nvPr/>
          </p:nvSpPr>
          <p:spPr>
            <a:xfrm>
              <a:off x="142654" y="2011731"/>
              <a:ext cx="2114549" cy="1321593"/>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4" name="Rounded Rectangle 6"/>
            <p:cNvSpPr/>
            <p:nvPr/>
          </p:nvSpPr>
          <p:spPr>
            <a:xfrm>
              <a:off x="181363" y="1912868"/>
              <a:ext cx="2037133" cy="1244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_tradnl"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Điều phối</a:t>
              </a:r>
              <a:r>
                <a:rPr lang="es-ES_tradnl" sz="2000" b="1" kern="120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s-ES_tradnl" sz="20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0" algn="ctr" defTabSz="889000">
                <a:lnSpc>
                  <a:spcPct val="90000"/>
                </a:lnSpc>
                <a:spcBef>
                  <a:spcPct val="0"/>
                </a:spcBef>
                <a:spcAft>
                  <a:spcPct val="35000"/>
                </a:spcAft>
              </a:pPr>
              <a:r>
                <a:rPr lang="es-ES_tradnl"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Công việc chung</a:t>
              </a:r>
              <a:endParaRPr lang="en-GB" sz="2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3" name="TextBox 2"/>
          <p:cNvSpPr txBox="1"/>
          <p:nvPr/>
        </p:nvSpPr>
        <p:spPr>
          <a:xfrm>
            <a:off x="216887" y="4372618"/>
            <a:ext cx="1383313" cy="646331"/>
          </a:xfrm>
          <a:prstGeom prst="rect">
            <a:avLst/>
          </a:prstGeom>
          <a:noFill/>
        </p:spPr>
        <p:txBody>
          <a:bodyPr wrap="square" rtlCol="0">
            <a:spAutoFit/>
          </a:bodyPr>
          <a:lstStyle/>
          <a:p>
            <a:r>
              <a:rPr lang="fr-BE" b="1" smtClean="0">
                <a:solidFill>
                  <a:srgbClr val="0070C0"/>
                </a:solidFill>
                <a:latin typeface="Verdana" panose="020B0604030504040204" pitchFamily="34" charset="0"/>
                <a:ea typeface="Verdana" panose="020B0604030504040204" pitchFamily="34" charset="0"/>
                <a:cs typeface="Verdana" panose="020B0604030504040204" pitchFamily="34" charset="0"/>
              </a:rPr>
              <a:t>Hàng rào phi thuế</a:t>
            </a:r>
            <a:endParaRPr lang="en-GB"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914400" y="2930682"/>
            <a:ext cx="1774845" cy="646331"/>
          </a:xfrm>
          <a:prstGeom prst="rect">
            <a:avLst/>
          </a:prstGeom>
          <a:noFill/>
        </p:spPr>
        <p:txBody>
          <a:bodyPr wrap="none" rtlCol="0">
            <a:spAutoFit/>
          </a:bodyPr>
          <a:lstStyle/>
          <a:p>
            <a:r>
              <a:rPr lang="fr-BE" b="1" smtClean="0">
                <a:solidFill>
                  <a:srgbClr val="0070C0"/>
                </a:solidFill>
                <a:latin typeface="Verdana" panose="020B0604030504040204" pitchFamily="34" charset="0"/>
                <a:ea typeface="Verdana" panose="020B0604030504040204" pitchFamily="34" charset="0"/>
                <a:cs typeface="Verdana" panose="020B0604030504040204" pitchFamily="34" charset="0"/>
              </a:rPr>
              <a:t>Các thủ tục</a:t>
            </a:r>
            <a:endParaRPr lang="fr-BE"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fr-BE" b="1" smtClean="0">
                <a:solidFill>
                  <a:srgbClr val="0070C0"/>
                </a:solidFill>
                <a:latin typeface="Verdana" panose="020B0604030504040204" pitchFamily="34" charset="0"/>
                <a:ea typeface="Verdana" panose="020B0604030504040204" pitchFamily="34" charset="0"/>
                <a:cs typeface="Verdana" panose="020B0604030504040204" pitchFamily="34" charset="0"/>
              </a:rPr>
              <a:t>Tệ quan liêu</a:t>
            </a:r>
            <a:endParaRPr lang="en-GB"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3100752" y="2134576"/>
            <a:ext cx="1242648" cy="369332"/>
          </a:xfrm>
          <a:prstGeom prst="rect">
            <a:avLst/>
          </a:prstGeom>
          <a:noFill/>
        </p:spPr>
        <p:txBody>
          <a:bodyPr wrap="none" rtlCol="0">
            <a:spAutoFit/>
          </a:bodyPr>
          <a:lstStyle/>
          <a:p>
            <a:r>
              <a:rPr lang="en-US" b="1" smtClean="0">
                <a:solidFill>
                  <a:srgbClr val="0070C0"/>
                </a:solidFill>
                <a:latin typeface="Verdana" panose="020B0604030504040204" pitchFamily="34" charset="0"/>
                <a:ea typeface="Verdana" panose="020B0604030504040204" pitchFamily="34" charset="0"/>
                <a:cs typeface="Verdana" panose="020B0604030504040204" pitchFamily="34" charset="0"/>
              </a:rPr>
              <a:t>Thực thi</a:t>
            </a:r>
            <a:endParaRPr lang="en-GB"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408" y="1666576"/>
            <a:ext cx="688784" cy="46800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2424" y="5237961"/>
            <a:ext cx="701149" cy="468000"/>
          </a:xfrm>
          <a:prstGeom prst="rect">
            <a:avLst/>
          </a:prstGeom>
        </p:spPr>
      </p:pic>
      <p:grpSp>
        <p:nvGrpSpPr>
          <p:cNvPr id="7" name="Group 6"/>
          <p:cNvGrpSpPr/>
          <p:nvPr/>
        </p:nvGrpSpPr>
        <p:grpSpPr>
          <a:xfrm>
            <a:off x="6590134" y="4557284"/>
            <a:ext cx="2114549" cy="1321593"/>
            <a:chOff x="103947" y="2905452"/>
            <a:chExt cx="2114549" cy="1321593"/>
          </a:xfrm>
        </p:grpSpPr>
        <p:sp>
          <p:nvSpPr>
            <p:cNvPr id="11" name="Rounded Rectangle 10"/>
            <p:cNvSpPr/>
            <p:nvPr/>
          </p:nvSpPr>
          <p:spPr>
            <a:xfrm>
              <a:off x="103947" y="2905452"/>
              <a:ext cx="2114549" cy="1321593"/>
            </a:xfrm>
            <a:prstGeom prst="roundRect">
              <a:avLst>
                <a:gd name="adj" fmla="val 10000"/>
              </a:avLst>
            </a:prstGeom>
            <a:solidFill>
              <a:schemeClr val="accent5">
                <a:lumMod val="90000"/>
                <a:alpha val="90000"/>
              </a:schemeClr>
            </a:solidFill>
          </p:spPr>
          <p:style>
            <a:lnRef idx="2">
              <a:schemeClr val="accent2">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2" name="Rounded Rectangle 8"/>
            <p:cNvSpPr/>
            <p:nvPr/>
          </p:nvSpPr>
          <p:spPr>
            <a:xfrm>
              <a:off x="142655" y="2944160"/>
              <a:ext cx="2037133" cy="12441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_tradnl" sz="2000" b="1" kern="120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 ẢNH</a:t>
              </a:r>
              <a:endParaRPr lang="en-GB" sz="2000" kern="1200" dirty="0">
                <a:solidFill>
                  <a:schemeClr val="accent6">
                    <a:lumMod val="75000"/>
                  </a:schemeClr>
                </a:solidFill>
              </a:endParaRPr>
            </a:p>
          </p:txBody>
        </p:sp>
      </p:grpSp>
      <p:sp>
        <p:nvSpPr>
          <p:cNvPr id="21"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798356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50825" y="203200"/>
            <a:ext cx="627538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GB" altLang="en-US" sz="2800" u="none" smtClean="0">
                <a:solidFill>
                  <a:srgbClr val="003399"/>
                </a:solidFill>
                <a:latin typeface="Verdana" panose="020B0604030504040204" pitchFamily="34" charset="0"/>
                <a:ea typeface="Verdana" panose="020B0604030504040204" pitchFamily="34" charset="0"/>
                <a:cs typeface="Verdana" panose="020B0604030504040204" pitchFamily="34" charset="0"/>
              </a:rPr>
              <a:t>Hỗ trợ kỹ thuật</a:t>
            </a:r>
            <a:endParaRPr lang="en-US" altLang="en-US" sz="2800" u="none"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12291" name="Rectangle 2"/>
          <p:cNvSpPr>
            <a:spLocks noChangeArrowheads="1"/>
          </p:cNvSpPr>
          <p:nvPr/>
        </p:nvSpPr>
        <p:spPr bwMode="auto">
          <a:xfrm>
            <a:off x="416912" y="1166578"/>
            <a:ext cx="8536628" cy="1276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marL="741363" indent="-341313"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defTabSz="914400">
              <a:spcBef>
                <a:spcPct val="20000"/>
              </a:spcBef>
              <a:buClr>
                <a:srgbClr val="0F5494"/>
              </a:buClr>
              <a:buSzTx/>
              <a:tabLst/>
              <a:defRPr/>
            </a:pPr>
            <a:r>
              <a:rPr lang="en-GB" altLang="en-US" sz="2400" u="none" kern="0" smtClean="0">
                <a:solidFill>
                  <a:srgbClr val="C00000"/>
                </a:solidFill>
                <a:latin typeface="Verdana"/>
                <a:ea typeface="+mn-ea"/>
                <a:cs typeface="+mn-cs"/>
              </a:rPr>
              <a:t>FTA này có một chương về hợp tác nhằm đảm bảo việc thực thi hiệu quả FTA </a:t>
            </a:r>
            <a:endParaRPr lang="en-GB" altLang="en-US" sz="2400" u="none" kern="0" dirty="0" smtClean="0">
              <a:solidFill>
                <a:srgbClr val="C00000"/>
              </a:solidFill>
              <a:latin typeface="Verdana"/>
              <a:ea typeface="+mn-ea"/>
              <a:cs typeface="+mn-cs"/>
            </a:endParaRPr>
          </a:p>
          <a:p>
            <a:pPr defTabSz="914400">
              <a:spcBef>
                <a:spcPct val="20000"/>
              </a:spcBef>
              <a:buClr>
                <a:srgbClr val="0F5494"/>
              </a:buClr>
              <a:buSzTx/>
              <a:tabLst/>
              <a:defRPr/>
            </a:pPr>
            <a:endParaRPr lang="en-GB" altLang="en-US" sz="2400" b="0" u="none" kern="0" dirty="0">
              <a:solidFill>
                <a:srgbClr val="0070C0"/>
              </a:solidFill>
              <a:latin typeface="Verdana"/>
              <a:ea typeface="+mn-ea"/>
              <a:cs typeface="+mn-cs"/>
            </a:endParaRPr>
          </a:p>
        </p:txBody>
      </p:sp>
      <p:sp>
        <p:nvSpPr>
          <p:cNvPr id="14340"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 name="Rectangle 2"/>
          <p:cNvSpPr/>
          <p:nvPr/>
        </p:nvSpPr>
        <p:spPr>
          <a:xfrm>
            <a:off x="304800" y="3720014"/>
            <a:ext cx="3874779" cy="400110"/>
          </a:xfrm>
          <a:prstGeom prst="rect">
            <a:avLst/>
          </a:prstGeom>
        </p:spPr>
        <p:txBody>
          <a:bodyPr wrap="none">
            <a:spAutoFit/>
          </a:bodyPr>
          <a:lstStyle/>
          <a:p>
            <a:pPr defTabSz="914400">
              <a:spcBef>
                <a:spcPct val="20000"/>
              </a:spcBef>
              <a:buClr>
                <a:srgbClr val="0F5494"/>
              </a:buClr>
              <a:buSzTx/>
              <a:tabLst/>
              <a:defRPr/>
            </a:pPr>
            <a:r>
              <a:rPr lang="en-GB" altLang="en-US" sz="2000" b="1" kern="0" smtClean="0">
                <a:solidFill>
                  <a:srgbClr val="0070C0"/>
                </a:solidFill>
                <a:latin typeface="Verdana"/>
              </a:rPr>
              <a:t>Thuận lợi hóa thương mại</a:t>
            </a:r>
            <a:endParaRPr lang="en-GB" altLang="en-US" sz="2000" b="1" kern="0" dirty="0">
              <a:solidFill>
                <a:srgbClr val="0070C0"/>
              </a:solidFill>
              <a:latin typeface="Verdana"/>
            </a:endParaRPr>
          </a:p>
        </p:txBody>
      </p:sp>
      <p:sp>
        <p:nvSpPr>
          <p:cNvPr id="4" name="Rectangle 3"/>
          <p:cNvSpPr/>
          <p:nvPr/>
        </p:nvSpPr>
        <p:spPr>
          <a:xfrm>
            <a:off x="774871" y="3168319"/>
            <a:ext cx="2861681" cy="400110"/>
          </a:xfrm>
          <a:prstGeom prst="rect">
            <a:avLst/>
          </a:prstGeom>
        </p:spPr>
        <p:txBody>
          <a:bodyPr wrap="none">
            <a:spAutoFit/>
          </a:bodyPr>
          <a:lstStyle/>
          <a:p>
            <a:pPr defTabSz="914400">
              <a:spcBef>
                <a:spcPct val="20000"/>
              </a:spcBef>
              <a:buClr>
                <a:srgbClr val="0F5494"/>
              </a:buClr>
              <a:buSzTx/>
              <a:tabLst/>
              <a:defRPr/>
            </a:pPr>
            <a:r>
              <a:rPr lang="en-GB" altLang="en-US" sz="2000" b="1" kern="0" smtClean="0">
                <a:solidFill>
                  <a:schemeClr val="accent6">
                    <a:lumMod val="75000"/>
                  </a:schemeClr>
                </a:solidFill>
                <a:latin typeface="Verdana"/>
              </a:rPr>
              <a:t>Xây dựng năng lực</a:t>
            </a:r>
            <a:endParaRPr lang="en-GB" altLang="en-US" sz="2000" b="1" kern="0" dirty="0">
              <a:solidFill>
                <a:schemeClr val="accent6">
                  <a:lumMod val="75000"/>
                </a:schemeClr>
              </a:solidFill>
              <a:latin typeface="Verdana"/>
            </a:endParaRPr>
          </a:p>
        </p:txBody>
      </p:sp>
      <p:sp>
        <p:nvSpPr>
          <p:cNvPr id="6" name="Rectangle 5"/>
          <p:cNvSpPr/>
          <p:nvPr/>
        </p:nvSpPr>
        <p:spPr>
          <a:xfrm>
            <a:off x="1072035" y="2590799"/>
            <a:ext cx="2052165" cy="461665"/>
          </a:xfrm>
          <a:prstGeom prst="rect">
            <a:avLst/>
          </a:prstGeom>
        </p:spPr>
        <p:txBody>
          <a:bodyPr wrap="none">
            <a:spAutoFit/>
          </a:bodyPr>
          <a:lstStyle/>
          <a:p>
            <a:pPr defTabSz="914400">
              <a:spcBef>
                <a:spcPct val="20000"/>
              </a:spcBef>
              <a:buClr>
                <a:srgbClr val="0F5494"/>
              </a:buClr>
              <a:buSzTx/>
              <a:tabLst/>
              <a:defRPr/>
            </a:pPr>
            <a:r>
              <a:rPr lang="en-GB" altLang="en-US" sz="2400" kern="0" smtClean="0">
                <a:solidFill>
                  <a:srgbClr val="0070C0"/>
                </a:solidFill>
                <a:latin typeface="Verdana"/>
              </a:rPr>
              <a:t>Sửa đổi luật</a:t>
            </a:r>
            <a:endParaRPr lang="en-GB" altLang="en-US" sz="2400" kern="0" dirty="0" smtClean="0">
              <a:solidFill>
                <a:srgbClr val="0070C0"/>
              </a:solidFill>
              <a:latin typeface="Verdana"/>
            </a:endParaRPr>
          </a:p>
        </p:txBody>
      </p:sp>
      <p:sp>
        <p:nvSpPr>
          <p:cNvPr id="7" name="Rectangle 6"/>
          <p:cNvSpPr/>
          <p:nvPr/>
        </p:nvSpPr>
        <p:spPr>
          <a:xfrm>
            <a:off x="5029200" y="4226004"/>
            <a:ext cx="2657415" cy="1107996"/>
          </a:xfrm>
          <a:prstGeom prst="rect">
            <a:avLst/>
          </a:prstGeom>
        </p:spPr>
        <p:txBody>
          <a:bodyPr wrap="square">
            <a:spAutoFit/>
          </a:bodyPr>
          <a:lstStyle/>
          <a:p>
            <a:pPr algn="ctr" defTabSz="914400">
              <a:spcBef>
                <a:spcPct val="20000"/>
              </a:spcBef>
              <a:buClr>
                <a:srgbClr val="0F5494"/>
              </a:buClr>
              <a:buSzTx/>
              <a:tabLst/>
              <a:defRPr/>
            </a:pPr>
            <a:r>
              <a:rPr lang="en-GB" altLang="en-US" sz="2200" b="1" kern="0" smtClean="0">
                <a:solidFill>
                  <a:schemeClr val="accent6">
                    <a:lumMod val="75000"/>
                  </a:schemeClr>
                </a:solidFill>
                <a:latin typeface="Verdana"/>
              </a:rPr>
              <a:t>Các dự án của các nước thành viên EU</a:t>
            </a:r>
            <a:endParaRPr lang="en-GB" altLang="en-US" sz="2200" b="1" kern="0" dirty="0">
              <a:solidFill>
                <a:schemeClr val="accent6">
                  <a:lumMod val="75000"/>
                </a:schemeClr>
              </a:solidFill>
              <a:latin typeface="Verdana"/>
            </a:endParaRPr>
          </a:p>
        </p:txBody>
      </p:sp>
      <p:sp>
        <p:nvSpPr>
          <p:cNvPr id="12" name="Rectangle 11"/>
          <p:cNvSpPr/>
          <p:nvPr/>
        </p:nvSpPr>
        <p:spPr>
          <a:xfrm>
            <a:off x="0" y="5181600"/>
            <a:ext cx="4404086" cy="701731"/>
          </a:xfrm>
          <a:prstGeom prst="rect">
            <a:avLst/>
          </a:prstGeom>
        </p:spPr>
        <p:txBody>
          <a:bodyPr wrap="square">
            <a:spAutoFit/>
          </a:bodyPr>
          <a:lstStyle/>
          <a:p>
            <a:pPr algn="ctr" defTabSz="914400">
              <a:spcBef>
                <a:spcPct val="20000"/>
              </a:spcBef>
              <a:buClr>
                <a:srgbClr val="0F5494"/>
              </a:buClr>
              <a:buSzTx/>
              <a:tabLst/>
              <a:defRPr/>
            </a:pPr>
            <a:r>
              <a:rPr lang="en-US" altLang="en-US" kern="0" smtClean="0">
                <a:solidFill>
                  <a:srgbClr val="0070C0"/>
                </a:solidFill>
                <a:latin typeface="Verdana"/>
              </a:rPr>
              <a:t>Đáp ứng các yêu cầu </a:t>
            </a:r>
          </a:p>
          <a:p>
            <a:pPr algn="ctr" defTabSz="914400">
              <a:spcBef>
                <a:spcPct val="20000"/>
              </a:spcBef>
              <a:buClr>
                <a:srgbClr val="0F5494"/>
              </a:buClr>
              <a:buSzTx/>
              <a:tabLst/>
              <a:defRPr/>
            </a:pPr>
            <a:r>
              <a:rPr lang="en-US" altLang="en-US" kern="0" smtClean="0">
                <a:solidFill>
                  <a:srgbClr val="0070C0"/>
                </a:solidFill>
                <a:latin typeface="Verdana"/>
              </a:rPr>
              <a:t>về kiểm dịch động thực vật</a:t>
            </a:r>
            <a:endParaRPr lang="en-GB" altLang="en-US" kern="0" smtClean="0">
              <a:solidFill>
                <a:srgbClr val="0070C0"/>
              </a:solidFill>
              <a:latin typeface="Verdana"/>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140" y="5652487"/>
            <a:ext cx="1669727" cy="1111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Rectangle 14"/>
          <p:cNvSpPr/>
          <p:nvPr/>
        </p:nvSpPr>
        <p:spPr>
          <a:xfrm>
            <a:off x="5638800" y="2390744"/>
            <a:ext cx="1398140" cy="400110"/>
          </a:xfrm>
          <a:prstGeom prst="rect">
            <a:avLst/>
          </a:prstGeom>
        </p:spPr>
        <p:txBody>
          <a:bodyPr wrap="none">
            <a:spAutoFit/>
          </a:bodyPr>
          <a:lstStyle/>
          <a:p>
            <a:pPr defTabSz="914400">
              <a:spcBef>
                <a:spcPct val="20000"/>
              </a:spcBef>
              <a:buClr>
                <a:srgbClr val="0F5494"/>
              </a:buClr>
              <a:buSzTx/>
              <a:tabLst/>
              <a:defRPr/>
            </a:pPr>
            <a:r>
              <a:rPr lang="en-GB" altLang="en-US" sz="2000" b="1" kern="0" dirty="0" smtClean="0">
                <a:solidFill>
                  <a:schemeClr val="accent6">
                    <a:lumMod val="75000"/>
                  </a:schemeClr>
                </a:solidFill>
                <a:latin typeface="Verdana"/>
              </a:rPr>
              <a:t>MUTRAP</a:t>
            </a:r>
            <a:endParaRPr lang="en-GB" altLang="en-US" sz="2000" b="1" kern="0" dirty="0">
              <a:solidFill>
                <a:schemeClr val="accent6">
                  <a:lumMod val="75000"/>
                </a:schemeClr>
              </a:solidFill>
              <a:latin typeface="Verdana"/>
            </a:endParaRPr>
          </a:p>
        </p:txBody>
      </p:sp>
      <p:sp>
        <p:nvSpPr>
          <p:cNvPr id="16" name="Rectangle 15"/>
          <p:cNvSpPr/>
          <p:nvPr/>
        </p:nvSpPr>
        <p:spPr>
          <a:xfrm>
            <a:off x="4600310" y="3137542"/>
            <a:ext cx="3934090" cy="904863"/>
          </a:xfrm>
          <a:prstGeom prst="rect">
            <a:avLst/>
          </a:prstGeom>
        </p:spPr>
        <p:txBody>
          <a:bodyPr wrap="none">
            <a:spAutoFit/>
          </a:bodyPr>
          <a:lstStyle/>
          <a:p>
            <a:pPr defTabSz="914400">
              <a:spcBef>
                <a:spcPct val="20000"/>
              </a:spcBef>
              <a:buClr>
                <a:srgbClr val="0F5494"/>
              </a:buClr>
              <a:buSzTx/>
              <a:tabLst/>
              <a:defRPr/>
            </a:pPr>
            <a:r>
              <a:rPr lang="fr-BE" altLang="en-US" sz="2400" b="1" kern="0" smtClean="0">
                <a:solidFill>
                  <a:srgbClr val="0070C0"/>
                </a:solidFill>
                <a:latin typeface="Verdana"/>
              </a:rPr>
              <a:t>Các chương trình của </a:t>
            </a:r>
          </a:p>
          <a:p>
            <a:pPr algn="ctr" defTabSz="914400">
              <a:spcBef>
                <a:spcPct val="20000"/>
              </a:spcBef>
              <a:buClr>
                <a:srgbClr val="0F5494"/>
              </a:buClr>
              <a:buSzTx/>
              <a:tabLst/>
              <a:defRPr/>
            </a:pPr>
            <a:r>
              <a:rPr lang="fr-BE" altLang="en-US" sz="2400" b="1" kern="0" smtClean="0">
                <a:solidFill>
                  <a:srgbClr val="0070C0"/>
                </a:solidFill>
                <a:latin typeface="Verdana"/>
              </a:rPr>
              <a:t>ASEAN</a:t>
            </a:r>
            <a:endParaRPr lang="en-GB" altLang="en-US" sz="2400" b="1" kern="0" dirty="0" smtClean="0">
              <a:solidFill>
                <a:srgbClr val="0070C0"/>
              </a:solidFill>
              <a:latin typeface="Verdana"/>
            </a:endParaRPr>
          </a:p>
        </p:txBody>
      </p:sp>
      <p:sp>
        <p:nvSpPr>
          <p:cNvPr id="17" name="Rectangle 16"/>
          <p:cNvSpPr/>
          <p:nvPr/>
        </p:nvSpPr>
        <p:spPr>
          <a:xfrm>
            <a:off x="762000" y="4270920"/>
            <a:ext cx="2657415" cy="837152"/>
          </a:xfrm>
          <a:prstGeom prst="rect">
            <a:avLst/>
          </a:prstGeom>
        </p:spPr>
        <p:txBody>
          <a:bodyPr wrap="square">
            <a:spAutoFit/>
          </a:bodyPr>
          <a:lstStyle/>
          <a:p>
            <a:pPr algn="ctr" defTabSz="914400">
              <a:spcBef>
                <a:spcPct val="20000"/>
              </a:spcBef>
              <a:buClr>
                <a:srgbClr val="0F5494"/>
              </a:buClr>
              <a:buSzTx/>
              <a:tabLst/>
              <a:defRPr/>
            </a:pPr>
            <a:r>
              <a:rPr lang="en-GB" altLang="en-US" sz="2200" kern="0" smtClean="0">
                <a:solidFill>
                  <a:schemeClr val="accent6">
                    <a:lumMod val="75000"/>
                  </a:schemeClr>
                </a:solidFill>
                <a:latin typeface="Verdana"/>
              </a:rPr>
              <a:t>Tuân thủ các </a:t>
            </a:r>
          </a:p>
          <a:p>
            <a:pPr algn="ctr" defTabSz="914400">
              <a:spcBef>
                <a:spcPct val="20000"/>
              </a:spcBef>
              <a:buClr>
                <a:srgbClr val="0F5494"/>
              </a:buClr>
              <a:buSzTx/>
              <a:tabLst/>
              <a:defRPr/>
            </a:pPr>
            <a:r>
              <a:rPr lang="en-GB" altLang="en-US" sz="2200" kern="0" smtClean="0">
                <a:solidFill>
                  <a:schemeClr val="accent6">
                    <a:lumMod val="75000"/>
                  </a:schemeClr>
                </a:solidFill>
                <a:latin typeface="Verdana"/>
              </a:rPr>
              <a:t>tiêu chuẩn</a:t>
            </a:r>
            <a:endParaRPr lang="en-GB" altLang="en-US" sz="2200" kern="0" dirty="0">
              <a:solidFill>
                <a:schemeClr val="accent6">
                  <a:lumMod val="75000"/>
                </a:schemeClr>
              </a:solidFill>
              <a:latin typeface="Verdana"/>
            </a:endParaRPr>
          </a:p>
        </p:txBody>
      </p:sp>
    </p:spTree>
    <p:extLst>
      <p:ext uri="{BB962C8B-B14F-4D97-AF65-F5344CB8AC3E}">
        <p14:creationId xmlns:p14="http://schemas.microsoft.com/office/powerpoint/2010/main" val="3112535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p:cNvGraphicFramePr>
          <p:nvPr>
            <p:extLst>
              <p:ext uri="{D42A27DB-BD31-4B8C-83A1-F6EECF244321}">
                <p14:modId xmlns:p14="http://schemas.microsoft.com/office/powerpoint/2010/main" val="3582051855"/>
              </p:ext>
            </p:extLst>
          </p:nvPr>
        </p:nvGraphicFramePr>
        <p:xfrm>
          <a:off x="-320474" y="1104479"/>
          <a:ext cx="964907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2" name="Picture 7"/>
          <p:cNvPicPr>
            <a:picLocks noChangeAspect="1"/>
          </p:cNvPicPr>
          <p:nvPr/>
        </p:nvPicPr>
        <p:blipFill>
          <a:blip r:embed="rId8" cstate="print"/>
          <a:srcRect/>
          <a:stretch>
            <a:fillRect/>
          </a:stretch>
        </p:blipFill>
        <p:spPr bwMode="auto">
          <a:xfrm>
            <a:off x="3733800" y="4478591"/>
            <a:ext cx="695676" cy="468000"/>
          </a:xfrm>
          <a:prstGeom prst="rect">
            <a:avLst/>
          </a:prstGeom>
          <a:noFill/>
          <a:ln w="9525">
            <a:noFill/>
            <a:miter lim="800000"/>
            <a:headEnd/>
            <a:tailEnd/>
          </a:ln>
        </p:spPr>
      </p:pic>
      <p:sp>
        <p:nvSpPr>
          <p:cNvPr id="9" name="TextBox 8"/>
          <p:cNvSpPr txBox="1"/>
          <p:nvPr/>
        </p:nvSpPr>
        <p:spPr>
          <a:xfrm>
            <a:off x="3059113" y="5723692"/>
            <a:ext cx="3165475" cy="677108"/>
          </a:xfrm>
          <a:prstGeom prst="rect">
            <a:avLst/>
          </a:prstGeom>
          <a:solidFill>
            <a:schemeClr val="accent6">
              <a:lumMod val="60000"/>
              <a:lumOff val="40000"/>
            </a:schemeClr>
          </a:solidFill>
        </p:spPr>
        <p:txBody>
          <a:bodyPr>
            <a:spAutoFit/>
          </a:bodyPr>
          <a:lstStyle/>
          <a:p>
            <a:pPr algn="ctr">
              <a:defRPr/>
            </a:pPr>
            <a:r>
              <a:rPr lang="es-ES_tradnl" sz="1900" b="1" smtClean="0">
                <a:latin typeface="Verdana" panose="020B0604030504040204" pitchFamily="34" charset="0"/>
                <a:ea typeface="Verdana" panose="020B0604030504040204" pitchFamily="34" charset="0"/>
                <a:cs typeface="Verdana" panose="020B0604030504040204" pitchFamily="34" charset="0"/>
              </a:rPr>
              <a:t>ĐỐI THOẠI </a:t>
            </a:r>
            <a:br>
              <a:rPr lang="es-ES_tradnl" sz="1900" b="1" smtClean="0">
                <a:latin typeface="Verdana" panose="020B0604030504040204" pitchFamily="34" charset="0"/>
                <a:ea typeface="Verdana" panose="020B0604030504040204" pitchFamily="34" charset="0"/>
                <a:cs typeface="Verdana" panose="020B0604030504040204" pitchFamily="34" charset="0"/>
              </a:rPr>
            </a:br>
            <a:r>
              <a:rPr lang="es-ES_tradnl" sz="1900" b="1" smtClean="0">
                <a:latin typeface="Verdana" panose="020B0604030504040204" pitchFamily="34" charset="0"/>
                <a:ea typeface="Verdana" panose="020B0604030504040204" pitchFamily="34" charset="0"/>
                <a:cs typeface="Verdana" panose="020B0604030504040204" pitchFamily="34" charset="0"/>
              </a:rPr>
              <a:t>CÓ CẤU TRÚC</a:t>
            </a:r>
            <a:endParaRPr lang="en-GB" sz="1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4400" y="4485000"/>
            <a:ext cx="701149" cy="468000"/>
          </a:xfrm>
          <a:prstGeom prst="rect">
            <a:avLst/>
          </a:prstGeom>
        </p:spPr>
      </p:pic>
      <p:sp>
        <p:nvSpPr>
          <p:cNvPr id="7"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11" name="Title 1"/>
          <p:cNvSpPr txBox="1">
            <a:spLocks/>
          </p:cNvSpPr>
          <p:nvPr/>
        </p:nvSpPr>
        <p:spPr bwMode="auto">
          <a:xfrm>
            <a:off x="403225" y="228600"/>
            <a:ext cx="6273800"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9pPr>
          </a:lstStyle>
          <a:p>
            <a:r>
              <a:rPr lang="es-ES_tradnl" altLang="en-US" kern="0" smtClean="0">
                <a:latin typeface="Tahoma"/>
                <a:cs typeface="Tahoma"/>
              </a:rPr>
              <a:t>Lợi ích/cơ hội</a:t>
            </a:r>
            <a:endParaRPr lang="en-GB" altLang="en-US" kern="0" smtClean="0">
              <a:latin typeface="Tahoma"/>
              <a:cs typeface="Tahoma"/>
            </a:endParaRPr>
          </a:p>
        </p:txBody>
      </p:sp>
    </p:spTree>
    <p:extLst>
      <p:ext uri="{BB962C8B-B14F-4D97-AF65-F5344CB8AC3E}">
        <p14:creationId xmlns:p14="http://schemas.microsoft.com/office/powerpoint/2010/main" val="3418967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6273800" cy="776288"/>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b="1">
                <a:solidFill>
                  <a:srgbClr val="003399"/>
                </a:solidFill>
                <a:latin typeface="Arial Black" pitchFamily="32" charset="0"/>
                <a:ea typeface="Microsoft YaHei" charset="-122"/>
              </a:defRPr>
            </a:lvl9pPr>
          </a:lstStyle>
          <a:p>
            <a:r>
              <a:rPr lang="es-ES_tradnl" altLang="en-US" kern="0" dirty="0" err="1" smtClean="0">
                <a:latin typeface="Verdana" panose="020B0604030504040204" pitchFamily="34" charset="0"/>
                <a:ea typeface="Verdana" panose="020B0604030504040204" pitchFamily="34" charset="0"/>
                <a:cs typeface="Verdana" panose="020B0604030504040204" pitchFamily="34" charset="0"/>
              </a:rPr>
              <a:t>Kết</a:t>
            </a:r>
            <a:r>
              <a:rPr lang="es-ES_tradnl" altLang="en-US" kern="0" dirty="0" smtClean="0">
                <a:latin typeface="Verdana" panose="020B0604030504040204" pitchFamily="34" charset="0"/>
                <a:ea typeface="Verdana" panose="020B0604030504040204" pitchFamily="34" charset="0"/>
                <a:cs typeface="Verdana" panose="020B0604030504040204" pitchFamily="34" charset="0"/>
              </a:rPr>
              <a:t> </a:t>
            </a:r>
            <a:r>
              <a:rPr lang="es-ES_tradnl" altLang="en-US" kern="0" dirty="0" err="1" smtClean="0">
                <a:latin typeface="Verdana" panose="020B0604030504040204" pitchFamily="34" charset="0"/>
                <a:ea typeface="Verdana" panose="020B0604030504040204" pitchFamily="34" charset="0"/>
                <a:cs typeface="Verdana" panose="020B0604030504040204" pitchFamily="34" charset="0"/>
              </a:rPr>
              <a:t>luận</a:t>
            </a:r>
            <a:r>
              <a:rPr lang="es-ES_tradnl" altLang="en-US" kern="0" dirty="0" smtClean="0">
                <a:latin typeface="Verdana" panose="020B0604030504040204" pitchFamily="34" charset="0"/>
                <a:ea typeface="Verdana" panose="020B0604030504040204" pitchFamily="34" charset="0"/>
                <a:cs typeface="Verdana" panose="020B0604030504040204" pitchFamily="34" charset="0"/>
              </a:rPr>
              <a:t>/ </a:t>
            </a:r>
            <a:r>
              <a:rPr lang="es-ES_tradnl" altLang="en-US" kern="0" dirty="0" err="1" smtClean="0">
                <a:latin typeface="Verdana" panose="020B0604030504040204" pitchFamily="34" charset="0"/>
                <a:ea typeface="Verdana" panose="020B0604030504040204" pitchFamily="34" charset="0"/>
                <a:cs typeface="Verdana" panose="020B0604030504040204" pitchFamily="34" charset="0"/>
              </a:rPr>
              <a:t>Thông</a:t>
            </a:r>
            <a:r>
              <a:rPr lang="es-ES_tradnl" altLang="en-US" kern="0" dirty="0" smtClean="0">
                <a:latin typeface="Verdana" panose="020B0604030504040204" pitchFamily="34" charset="0"/>
                <a:ea typeface="Verdana" panose="020B0604030504040204" pitchFamily="34" charset="0"/>
                <a:cs typeface="Verdana" panose="020B0604030504040204" pitchFamily="34" charset="0"/>
              </a:rPr>
              <a:t> </a:t>
            </a:r>
            <a:r>
              <a:rPr lang="es-ES_tradnl" altLang="en-US" kern="0" dirty="0" err="1" smtClean="0">
                <a:latin typeface="Verdana" panose="020B0604030504040204" pitchFamily="34" charset="0"/>
                <a:ea typeface="Verdana" panose="020B0604030504040204" pitchFamily="34" charset="0"/>
                <a:cs typeface="Verdana" panose="020B0604030504040204" pitchFamily="34" charset="0"/>
              </a:rPr>
              <a:t>điệp</a:t>
            </a:r>
            <a:r>
              <a:rPr lang="es-ES_tradnl" altLang="en-US" kern="0" dirty="0" smtClean="0">
                <a:latin typeface="Verdana" panose="020B0604030504040204" pitchFamily="34" charset="0"/>
                <a:ea typeface="Verdana" panose="020B0604030504040204" pitchFamily="34" charset="0"/>
                <a:cs typeface="Verdana" panose="020B0604030504040204" pitchFamily="34" charset="0"/>
              </a:rPr>
              <a:t> </a:t>
            </a:r>
            <a:r>
              <a:rPr lang="es-ES_tradnl" altLang="en-US" kern="0" dirty="0" err="1" smtClean="0">
                <a:latin typeface="Verdana" panose="020B0604030504040204" pitchFamily="34" charset="0"/>
                <a:ea typeface="Verdana" panose="020B0604030504040204" pitchFamily="34" charset="0"/>
                <a:cs typeface="Verdana" panose="020B0604030504040204" pitchFamily="34" charset="0"/>
              </a:rPr>
              <a:t>chính</a:t>
            </a:r>
            <a:endParaRPr lang="en-GB" altLang="en-US" kern="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1137928424"/>
              </p:ext>
            </p:extLst>
          </p:nvPr>
        </p:nvGraphicFramePr>
        <p:xfrm>
          <a:off x="381000" y="914400"/>
          <a:ext cx="8001000" cy="531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137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50825" y="203200"/>
            <a:ext cx="627538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Tham khảo thêm</a:t>
            </a:r>
            <a:endParaRPr lang="en-US" altLang="en-US" sz="2800" u="none">
              <a:solidFill>
                <a:srgbClr val="003399"/>
              </a:solidFill>
              <a:latin typeface="+mn-lt"/>
            </a:endParaRPr>
          </a:p>
        </p:txBody>
      </p:sp>
      <p:sp>
        <p:nvSpPr>
          <p:cNvPr id="17412" name="Rectangle 3"/>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 name="Text Box 2"/>
          <p:cNvSpPr txBox="1">
            <a:spLocks noChangeArrowheads="1"/>
          </p:cNvSpPr>
          <p:nvPr/>
        </p:nvSpPr>
        <p:spPr bwMode="auto">
          <a:xfrm>
            <a:off x="304800" y="981076"/>
            <a:ext cx="8507413" cy="5572124"/>
          </a:xfrm>
          <a:prstGeom prst="rect">
            <a:avLst/>
          </a:prstGeom>
          <a:ln/>
          <a:extLst/>
        </p:spPr>
        <p:style>
          <a:lnRef idx="1">
            <a:schemeClr val="accent1"/>
          </a:lnRef>
          <a:fillRef idx="3">
            <a:schemeClr val="accent1"/>
          </a:fillRef>
          <a:effectRef idx="2">
            <a:schemeClr val="accent1"/>
          </a:effectRef>
          <a:fontRef idx="minor">
            <a:schemeClr val="lt1"/>
          </a:fontRef>
        </p:style>
        <p:txBody>
          <a:bodyPr/>
          <a:lstStyle>
            <a:lvl1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b="1" u="sng">
                <a:solidFill>
                  <a:srgbClr val="000000"/>
                </a:solidFill>
                <a:latin typeface="Arial" charset="0"/>
                <a:cs typeface="Arial" charset="0"/>
              </a:defRPr>
            </a:lvl1pPr>
            <a:lvl2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b="1">
                <a:solidFill>
                  <a:srgbClr val="000000"/>
                </a:solidFill>
                <a:latin typeface="Arial" charset="0"/>
                <a:cs typeface="Arial" charset="0"/>
              </a:defRPr>
            </a:lvl2pPr>
            <a:lvl3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sz="2400">
                <a:solidFill>
                  <a:srgbClr val="000000"/>
                </a:solidFill>
                <a:latin typeface="Arial" charset="0"/>
                <a:cs typeface="Arial" charset="0"/>
              </a:defRPr>
            </a:lvl3pPr>
            <a:lvl4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4pPr>
            <a:lvl5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9pPr>
          </a:lstStyle>
          <a:p>
            <a:pPr marL="342900" indent="-342900" defTabSz="914400">
              <a:spcBef>
                <a:spcPct val="20000"/>
              </a:spcBef>
              <a:buClr>
                <a:srgbClr val="0F5494"/>
              </a:buClr>
              <a:buSzTx/>
              <a:buFontTx/>
              <a:buChar char="•"/>
              <a:tabLst/>
              <a:defRPr/>
            </a:pPr>
            <a:r>
              <a:rPr lang="fr-BE" altLang="en-US" sz="2300" u="none" kern="0" dirty="0" err="1">
                <a:solidFill>
                  <a:srgbClr val="0070C0"/>
                </a:solidFill>
                <a:latin typeface="Verdana"/>
                <a:cs typeface="+mn-cs"/>
              </a:rPr>
              <a:t>W</a:t>
            </a:r>
            <a:r>
              <a:rPr lang="fr-BE" altLang="en-US" sz="2300" u="none" kern="0" dirty="0" err="1" smtClean="0">
                <a:solidFill>
                  <a:srgbClr val="0070C0"/>
                </a:solidFill>
                <a:latin typeface="Verdana"/>
                <a:cs typeface="+mn-cs"/>
              </a:rPr>
              <a:t>ebsite</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Thương</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mại</a:t>
            </a:r>
            <a:r>
              <a:rPr lang="fr-BE" altLang="en-US" sz="2300" u="none" kern="0" dirty="0" smtClean="0">
                <a:solidFill>
                  <a:srgbClr val="0070C0"/>
                </a:solidFill>
                <a:latin typeface="Verdana"/>
                <a:cs typeface="+mn-cs"/>
              </a:rPr>
              <a:t> EU: </a:t>
            </a:r>
            <a:r>
              <a:rPr lang="fr-BE" altLang="en-US" sz="2300" u="none" kern="0" dirty="0" smtClean="0">
                <a:solidFill>
                  <a:srgbClr val="0070C0"/>
                </a:solidFill>
                <a:latin typeface="Verdana"/>
                <a:cs typeface="+mn-cs"/>
                <a:hlinkClick r:id="rId3"/>
              </a:rPr>
              <a:t>http://ec.europa.eu/trade/</a:t>
            </a:r>
            <a:endParaRPr lang="fr-BE" altLang="en-US" sz="2300" u="none" kern="0" dirty="0" smtClean="0">
              <a:solidFill>
                <a:srgbClr val="0070C0"/>
              </a:solidFill>
              <a:latin typeface="Verdana"/>
              <a:cs typeface="+mn-cs"/>
            </a:endParaRPr>
          </a:p>
          <a:p>
            <a:pPr marL="342900" indent="-342900" defTabSz="914400">
              <a:spcBef>
                <a:spcPct val="20000"/>
              </a:spcBef>
              <a:buClr>
                <a:srgbClr val="0F5494"/>
              </a:buClr>
              <a:buSzTx/>
              <a:buFontTx/>
              <a:buChar char="•"/>
              <a:tabLst/>
              <a:defRPr/>
            </a:pPr>
            <a:r>
              <a:rPr lang="fr-BE" altLang="en-US" sz="2300" u="none" kern="0" dirty="0" err="1" smtClean="0">
                <a:solidFill>
                  <a:srgbClr val="0070C0"/>
                </a:solidFill>
                <a:latin typeface="Verdana"/>
                <a:cs typeface="+mn-cs"/>
              </a:rPr>
              <a:t>Hướng</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dẫn</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về</a:t>
            </a:r>
            <a:r>
              <a:rPr lang="fr-BE" altLang="en-US" sz="2300" u="none" kern="0" dirty="0" smtClean="0">
                <a:solidFill>
                  <a:srgbClr val="0070C0"/>
                </a:solidFill>
                <a:latin typeface="Verdana"/>
                <a:cs typeface="+mn-cs"/>
              </a:rPr>
              <a:t> </a:t>
            </a:r>
            <a:r>
              <a:rPr lang="fr-BE" altLang="en-US" sz="2300" u="none" kern="0" smtClean="0">
                <a:solidFill>
                  <a:srgbClr val="0070C0"/>
                </a:solidFill>
                <a:latin typeface="Verdana"/>
                <a:cs typeface="+mn-cs"/>
              </a:rPr>
              <a:t>EU-Vietnam FTA:</a:t>
            </a:r>
            <a:endParaRPr lang="fr-BE" altLang="en-US" sz="2300" u="none" kern="0" dirty="0" smtClean="0">
              <a:solidFill>
                <a:srgbClr val="0070C0"/>
              </a:solidFill>
              <a:latin typeface="Verdana"/>
              <a:cs typeface="+mn-cs"/>
            </a:endParaRPr>
          </a:p>
          <a:p>
            <a:pPr marL="342900" indent="-342900" defTabSz="914400">
              <a:spcBef>
                <a:spcPct val="20000"/>
              </a:spcBef>
              <a:buClr>
                <a:srgbClr val="0F5494"/>
              </a:buClr>
              <a:buSzTx/>
              <a:buFontTx/>
              <a:buChar char="•"/>
              <a:tabLst/>
              <a:defRPr/>
            </a:pPr>
            <a:r>
              <a:rPr lang="fr-BE" altLang="en-US" sz="2300" u="none" kern="0" dirty="0">
                <a:solidFill>
                  <a:srgbClr val="0070C0"/>
                </a:solidFill>
                <a:latin typeface="Verdana"/>
                <a:cs typeface="+mn-cs"/>
                <a:hlinkClick r:id="rId4"/>
              </a:rPr>
              <a:t>http://</a:t>
            </a:r>
            <a:r>
              <a:rPr lang="fr-BE" altLang="en-US" sz="2300" u="none" kern="0" dirty="0" smtClean="0">
                <a:solidFill>
                  <a:srgbClr val="0070C0"/>
                </a:solidFill>
                <a:latin typeface="Verdana"/>
                <a:cs typeface="+mn-cs"/>
                <a:hlinkClick r:id="rId4"/>
              </a:rPr>
              <a:t>eeas.europa.eu/delegations/vietnam/documents/eu_vietnam/evfta_guide.pdf</a:t>
            </a:r>
            <a:endParaRPr lang="fr-BE" altLang="en-US" sz="2300" u="none" kern="0" dirty="0" smtClean="0">
              <a:solidFill>
                <a:srgbClr val="0070C0"/>
              </a:solidFill>
              <a:latin typeface="Verdana"/>
              <a:cs typeface="+mn-cs"/>
            </a:endParaRPr>
          </a:p>
          <a:p>
            <a:pPr marL="342900" indent="-342900" defTabSz="914400">
              <a:spcBef>
                <a:spcPct val="20000"/>
              </a:spcBef>
              <a:buClr>
                <a:srgbClr val="0F5494"/>
              </a:buClr>
              <a:buSzTx/>
              <a:buFontTx/>
              <a:buChar char="•"/>
              <a:tabLst/>
              <a:defRPr/>
            </a:pPr>
            <a:r>
              <a:rPr lang="fr-BE" altLang="en-US" sz="2300" u="none" kern="0" dirty="0" smtClean="0">
                <a:solidFill>
                  <a:srgbClr val="0070C0"/>
                </a:solidFill>
                <a:latin typeface="Verdana"/>
                <a:cs typeface="+mn-cs"/>
              </a:rPr>
              <a:t>Twitter </a:t>
            </a:r>
            <a:r>
              <a:rPr lang="fr-BE" altLang="en-US" sz="2300" u="none" kern="0" dirty="0" err="1" smtClean="0">
                <a:solidFill>
                  <a:srgbClr val="0070C0"/>
                </a:solidFill>
                <a:latin typeface="Verdana"/>
                <a:cs typeface="+mn-cs"/>
              </a:rPr>
              <a:t>Thương</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mại</a:t>
            </a:r>
            <a:r>
              <a:rPr lang="fr-BE" altLang="en-US" sz="2300" u="none" kern="0" dirty="0" smtClean="0">
                <a:solidFill>
                  <a:srgbClr val="0070C0"/>
                </a:solidFill>
                <a:latin typeface="Verdana"/>
                <a:cs typeface="+mn-cs"/>
              </a:rPr>
              <a:t> EU: </a:t>
            </a:r>
            <a:r>
              <a:rPr lang="fr-BE" altLang="en-US" sz="2300" u="none" kern="0" dirty="0" smtClean="0">
                <a:solidFill>
                  <a:srgbClr val="0070C0"/>
                </a:solidFill>
                <a:latin typeface="Verdana"/>
                <a:cs typeface="+mn-cs"/>
                <a:hlinkClick r:id="rId5"/>
              </a:rPr>
              <a:t>https://twitter.com/Trade_EU</a:t>
            </a:r>
            <a:r>
              <a:rPr lang="fr-BE" altLang="en-US" sz="2300" u="none" kern="0" dirty="0" smtClean="0">
                <a:solidFill>
                  <a:srgbClr val="0070C0"/>
                </a:solidFill>
                <a:latin typeface="Verdana"/>
                <a:cs typeface="+mn-cs"/>
              </a:rPr>
              <a:t> </a:t>
            </a:r>
          </a:p>
          <a:p>
            <a:pPr marL="342900" indent="-342900" defTabSz="914400">
              <a:spcBef>
                <a:spcPct val="20000"/>
              </a:spcBef>
              <a:buClr>
                <a:srgbClr val="0F5494"/>
              </a:buClr>
              <a:buSzTx/>
              <a:buFontTx/>
              <a:buChar char="•"/>
              <a:tabLst/>
              <a:defRPr/>
            </a:pPr>
            <a:r>
              <a:rPr lang="fr-BE" altLang="en-US" sz="2300" u="none" kern="0" dirty="0" err="1" smtClean="0">
                <a:solidFill>
                  <a:srgbClr val="0070C0"/>
                </a:solidFill>
                <a:latin typeface="Verdana"/>
                <a:cs typeface="+mn-cs"/>
              </a:rPr>
              <a:t>Phái</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đoàn</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Liên</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minh</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châu</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Âu</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tại</a:t>
            </a:r>
            <a:r>
              <a:rPr lang="fr-BE" altLang="en-US" sz="2300" u="none" kern="0" dirty="0" smtClean="0">
                <a:solidFill>
                  <a:srgbClr val="0070C0"/>
                </a:solidFill>
                <a:latin typeface="Verdana"/>
                <a:cs typeface="+mn-cs"/>
              </a:rPr>
              <a:t> </a:t>
            </a:r>
            <a:r>
              <a:rPr lang="fr-BE" altLang="en-US" sz="2300" u="none" kern="0" dirty="0" err="1" smtClean="0">
                <a:solidFill>
                  <a:srgbClr val="0070C0"/>
                </a:solidFill>
                <a:latin typeface="Verdana"/>
                <a:cs typeface="+mn-cs"/>
              </a:rPr>
              <a:t>Việt</a:t>
            </a:r>
            <a:r>
              <a:rPr lang="fr-BE" altLang="en-US" sz="2300" u="none" kern="0" dirty="0" smtClean="0">
                <a:solidFill>
                  <a:srgbClr val="0070C0"/>
                </a:solidFill>
                <a:latin typeface="Verdana"/>
                <a:cs typeface="+mn-cs"/>
              </a:rPr>
              <a:t> Nam</a:t>
            </a:r>
          </a:p>
          <a:p>
            <a:pPr marL="342900" indent="-342900" defTabSz="914400">
              <a:spcBef>
                <a:spcPct val="20000"/>
              </a:spcBef>
              <a:buClr>
                <a:srgbClr val="0F5494"/>
              </a:buClr>
              <a:buSzTx/>
              <a:buFontTx/>
              <a:buChar char="•"/>
              <a:tabLst/>
              <a:defRPr/>
            </a:pPr>
            <a:r>
              <a:rPr lang="fr-BE" altLang="en-US" sz="2300" u="none" kern="0" dirty="0" smtClean="0">
                <a:solidFill>
                  <a:srgbClr val="0070C0"/>
                </a:solidFill>
                <a:latin typeface="Verdana"/>
                <a:cs typeface="+mn-cs"/>
                <a:hlinkClick r:id="rId6"/>
              </a:rPr>
              <a:t>http</a:t>
            </a:r>
            <a:r>
              <a:rPr lang="fr-BE" altLang="en-US" sz="2300" u="none" kern="0" dirty="0">
                <a:solidFill>
                  <a:srgbClr val="0070C0"/>
                </a:solidFill>
                <a:latin typeface="Verdana"/>
                <a:cs typeface="+mn-cs"/>
                <a:hlinkClick r:id="rId6"/>
              </a:rPr>
              <a:t>://</a:t>
            </a:r>
            <a:r>
              <a:rPr lang="fr-BE" altLang="en-US" sz="2300" u="none" kern="0" dirty="0" smtClean="0">
                <a:solidFill>
                  <a:srgbClr val="0070C0"/>
                </a:solidFill>
                <a:latin typeface="Verdana"/>
                <a:cs typeface="+mn-cs"/>
                <a:hlinkClick r:id="rId6"/>
              </a:rPr>
              <a:t>eeas.europa.eu/delegations/vietnam/index_en.htm</a:t>
            </a:r>
            <a:endParaRPr lang="fr-BE" altLang="en-US" sz="2300" u="none" kern="0" dirty="0" smtClean="0">
              <a:solidFill>
                <a:srgbClr val="0070C0"/>
              </a:solidFill>
              <a:latin typeface="Verdana"/>
              <a:cs typeface="+mn-cs"/>
            </a:endParaRPr>
          </a:p>
          <a:p>
            <a:pPr marL="342900" indent="-342900" defTabSz="914400">
              <a:spcBef>
                <a:spcPct val="20000"/>
              </a:spcBef>
              <a:buClr>
                <a:srgbClr val="0F5494"/>
              </a:buClr>
              <a:buSzTx/>
              <a:buFontTx/>
              <a:buChar char="•"/>
              <a:tabLst/>
              <a:defRPr/>
            </a:pPr>
            <a:r>
              <a:rPr lang="fr-BE" altLang="en-US" sz="2300" u="none" kern="0" dirty="0" err="1">
                <a:solidFill>
                  <a:srgbClr val="0070C0"/>
                </a:solidFill>
                <a:latin typeface="Verdana"/>
                <a:cs typeface="+mn-cs"/>
              </a:rPr>
              <a:t>Thư</a:t>
            </a:r>
            <a:r>
              <a:rPr lang="fr-BE" altLang="en-US" sz="2300" u="none" kern="0" dirty="0">
                <a:solidFill>
                  <a:srgbClr val="0070C0"/>
                </a:solidFill>
                <a:latin typeface="Verdana"/>
                <a:cs typeface="+mn-cs"/>
              </a:rPr>
              <a:t> </a:t>
            </a:r>
            <a:r>
              <a:rPr lang="fr-BE" altLang="en-US" sz="2300" u="none" kern="0" dirty="0" err="1">
                <a:solidFill>
                  <a:srgbClr val="0070C0"/>
                </a:solidFill>
                <a:latin typeface="Verdana"/>
                <a:cs typeface="+mn-cs"/>
              </a:rPr>
              <a:t>điểm</a:t>
            </a:r>
            <a:r>
              <a:rPr lang="fr-BE" altLang="en-US" sz="2300" u="none" kern="0" dirty="0">
                <a:solidFill>
                  <a:srgbClr val="0070C0"/>
                </a:solidFill>
                <a:latin typeface="Verdana"/>
                <a:cs typeface="+mn-cs"/>
              </a:rPr>
              <a:t> tin </a:t>
            </a:r>
            <a:r>
              <a:rPr lang="fr-BE" altLang="en-US" sz="2300" u="none" kern="0" dirty="0" err="1">
                <a:solidFill>
                  <a:srgbClr val="0070C0"/>
                </a:solidFill>
                <a:latin typeface="Verdana"/>
                <a:cs typeface="+mn-cs"/>
              </a:rPr>
              <a:t>Thương</a:t>
            </a:r>
            <a:r>
              <a:rPr lang="fr-BE" altLang="en-US" sz="2300" u="none" kern="0" dirty="0">
                <a:solidFill>
                  <a:srgbClr val="0070C0"/>
                </a:solidFill>
                <a:latin typeface="Verdana"/>
                <a:cs typeface="+mn-cs"/>
              </a:rPr>
              <a:t> </a:t>
            </a:r>
            <a:r>
              <a:rPr lang="fr-BE" altLang="en-US" sz="2300" u="none" kern="0" dirty="0" err="1">
                <a:solidFill>
                  <a:srgbClr val="0070C0"/>
                </a:solidFill>
                <a:latin typeface="Verdana"/>
                <a:cs typeface="+mn-cs"/>
              </a:rPr>
              <a:t>mại</a:t>
            </a:r>
            <a:r>
              <a:rPr lang="fr-BE" altLang="en-US" sz="2300" u="none" kern="0" dirty="0">
                <a:solidFill>
                  <a:srgbClr val="0070C0"/>
                </a:solidFill>
                <a:latin typeface="Verdana"/>
                <a:cs typeface="+mn-cs"/>
              </a:rPr>
              <a:t> EU</a:t>
            </a:r>
            <a:r>
              <a:rPr lang="fr-BE" altLang="en-US" sz="2300" u="none" kern="0" dirty="0" smtClean="0">
                <a:solidFill>
                  <a:srgbClr val="0070C0"/>
                </a:solidFill>
                <a:latin typeface="Verdana"/>
                <a:cs typeface="+mn-cs"/>
              </a:rPr>
              <a:t>: </a:t>
            </a:r>
            <a:r>
              <a:rPr lang="fr-BE" altLang="en-US" sz="2300" u="none" kern="0" dirty="0" smtClean="0">
                <a:solidFill>
                  <a:srgbClr val="0070C0"/>
                </a:solidFill>
                <a:latin typeface="Verdana"/>
                <a:cs typeface="+mn-cs"/>
                <a:hlinkClick r:id="rId7"/>
              </a:rPr>
              <a:t>http://trade.ec.europa.eu/eutn/register.htm</a:t>
            </a:r>
            <a:endParaRPr lang="fr-BE" altLang="en-US" sz="2300" u="none" kern="0" dirty="0" smtClean="0">
              <a:solidFill>
                <a:srgbClr val="0070C0"/>
              </a:solidFill>
              <a:latin typeface="Verdana"/>
              <a:cs typeface="+mn-cs"/>
            </a:endParaRPr>
          </a:p>
          <a:p>
            <a:pPr marL="342900" indent="-342900" defTabSz="914400">
              <a:spcBef>
                <a:spcPct val="20000"/>
              </a:spcBef>
              <a:buClr>
                <a:srgbClr val="0F5494"/>
              </a:buClr>
              <a:buSzTx/>
              <a:buFontTx/>
              <a:buChar char="•"/>
              <a:tabLst/>
              <a:defRPr/>
            </a:pPr>
            <a:r>
              <a:rPr lang="en-GB" altLang="en-US" sz="2300" u="none" kern="0" dirty="0" err="1">
                <a:solidFill>
                  <a:srgbClr val="0070C0"/>
                </a:solidFill>
                <a:latin typeface="Verdana"/>
                <a:cs typeface="+mn-cs"/>
              </a:rPr>
              <a:t>Cách</a:t>
            </a:r>
            <a:r>
              <a:rPr lang="en-GB" altLang="en-US" sz="2300" u="none" kern="0" dirty="0">
                <a:solidFill>
                  <a:srgbClr val="0070C0"/>
                </a:solidFill>
                <a:latin typeface="Verdana"/>
                <a:cs typeface="+mn-cs"/>
              </a:rPr>
              <a:t> </a:t>
            </a:r>
            <a:r>
              <a:rPr lang="en-GB" altLang="en-US" sz="2300" u="none" kern="0" dirty="0" err="1">
                <a:solidFill>
                  <a:srgbClr val="0070C0"/>
                </a:solidFill>
                <a:latin typeface="Verdana"/>
                <a:cs typeface="+mn-cs"/>
              </a:rPr>
              <a:t>thức</a:t>
            </a:r>
            <a:r>
              <a:rPr lang="en-GB" altLang="en-US" sz="2300" u="none" kern="0" dirty="0">
                <a:solidFill>
                  <a:srgbClr val="0070C0"/>
                </a:solidFill>
                <a:latin typeface="Verdana"/>
                <a:cs typeface="+mn-cs"/>
              </a:rPr>
              <a:t> </a:t>
            </a:r>
            <a:r>
              <a:rPr lang="en-GB" altLang="en-US" sz="2300" u="none" kern="0" dirty="0" err="1">
                <a:solidFill>
                  <a:srgbClr val="0070C0"/>
                </a:solidFill>
                <a:latin typeface="Verdana"/>
                <a:cs typeface="+mn-cs"/>
              </a:rPr>
              <a:t>xuất</a:t>
            </a:r>
            <a:r>
              <a:rPr lang="en-GB" altLang="en-US" sz="2300" u="none" kern="0" dirty="0">
                <a:solidFill>
                  <a:srgbClr val="0070C0"/>
                </a:solidFill>
                <a:latin typeface="Verdana"/>
                <a:cs typeface="+mn-cs"/>
              </a:rPr>
              <a:t> </a:t>
            </a:r>
            <a:r>
              <a:rPr lang="en-GB" altLang="en-US" sz="2300" u="none" kern="0" dirty="0" err="1">
                <a:solidFill>
                  <a:srgbClr val="0070C0"/>
                </a:solidFill>
                <a:latin typeface="Verdana"/>
                <a:cs typeface="+mn-cs"/>
              </a:rPr>
              <a:t>khẩu</a:t>
            </a:r>
            <a:r>
              <a:rPr lang="en-GB" altLang="en-US" sz="2300" u="none" kern="0" dirty="0">
                <a:solidFill>
                  <a:srgbClr val="0070C0"/>
                </a:solidFill>
                <a:latin typeface="Verdana"/>
                <a:cs typeface="+mn-cs"/>
              </a:rPr>
              <a:t> </a:t>
            </a:r>
            <a:r>
              <a:rPr lang="en-GB" altLang="en-US" sz="2300" u="none" kern="0" dirty="0" err="1">
                <a:solidFill>
                  <a:srgbClr val="0070C0"/>
                </a:solidFill>
                <a:latin typeface="Verdana"/>
                <a:cs typeface="+mn-cs"/>
              </a:rPr>
              <a:t>vào</a:t>
            </a:r>
            <a:r>
              <a:rPr lang="en-GB" altLang="en-US" sz="2300" u="none" kern="0" dirty="0">
                <a:solidFill>
                  <a:srgbClr val="0070C0"/>
                </a:solidFill>
                <a:latin typeface="Verdana"/>
                <a:cs typeface="+mn-cs"/>
              </a:rPr>
              <a:t> </a:t>
            </a:r>
            <a:r>
              <a:rPr lang="fr-BE" altLang="en-US" sz="2300" u="none" kern="0" dirty="0" smtClean="0">
                <a:solidFill>
                  <a:srgbClr val="0070C0"/>
                </a:solidFill>
                <a:latin typeface="Verdana"/>
                <a:cs typeface="+mn-cs"/>
              </a:rPr>
              <a:t>EU: </a:t>
            </a:r>
            <a:r>
              <a:rPr lang="en-GB" altLang="en-US" sz="2300" u="none" kern="0" dirty="0" smtClean="0">
                <a:solidFill>
                  <a:srgbClr val="0070C0"/>
                </a:solidFill>
                <a:latin typeface="Verdana"/>
                <a:cs typeface="+mn-cs"/>
                <a:hlinkClick r:id="rId8"/>
              </a:rPr>
              <a:t>www.exporthelp.europa.eu</a:t>
            </a:r>
            <a:endParaRPr lang="en-GB" altLang="en-US" sz="2300" u="none" kern="0" dirty="0" smtClean="0">
              <a:solidFill>
                <a:srgbClr val="0070C0"/>
              </a:solidFill>
              <a:latin typeface="Verdana"/>
              <a:cs typeface="+mn-cs"/>
            </a:endParaRPr>
          </a:p>
          <a:p>
            <a:pPr eaLnBrk="1" hangingPunct="1">
              <a:buClr>
                <a:srgbClr val="007CC1"/>
              </a:buClr>
              <a:buFont typeface="Arial" charset="0"/>
              <a:buNone/>
              <a:defRPr/>
            </a:pPr>
            <a:endParaRPr lang="en-GB" altLang="en-US"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91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
          <p:cNvSpPr txBox="1">
            <a:spLocks noChangeArrowheads="1"/>
          </p:cNvSpPr>
          <p:nvPr/>
        </p:nvSpPr>
        <p:spPr bwMode="auto">
          <a:xfrm>
            <a:off x="250824" y="2032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Thương mại EU-ASEAN</a:t>
            </a:r>
            <a:endParaRPr lang="en-US" altLang="en-US" sz="2800" u="none" dirty="0">
              <a:solidFill>
                <a:srgbClr val="003399"/>
              </a:solidFill>
              <a:latin typeface="+mn-lt"/>
            </a:endParaRPr>
          </a:p>
        </p:txBody>
      </p:sp>
      <p:sp>
        <p:nvSpPr>
          <p:cNvPr id="4" name="TextBox 1"/>
          <p:cNvSpPr txBox="1"/>
          <p:nvPr/>
        </p:nvSpPr>
        <p:spPr>
          <a:xfrm>
            <a:off x="7668513" y="6540382"/>
            <a:ext cx="1475487"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b="1" i="1" smtClean="0">
                <a:solidFill>
                  <a:schemeClr val="accent2">
                    <a:lumMod val="50000"/>
                  </a:schemeClr>
                </a:solidFill>
              </a:rPr>
              <a:t>Nguồn: Eurostat</a:t>
            </a:r>
            <a:endParaRPr lang="en-GB" sz="1100" b="1" i="1" dirty="0">
              <a:solidFill>
                <a:schemeClr val="accent2">
                  <a:lumMod val="50000"/>
                </a:schemeClr>
              </a:solidFill>
            </a:endParaRPr>
          </a:p>
        </p:txBody>
      </p:sp>
      <p:sp>
        <p:nvSpPr>
          <p:cNvPr id="2" name="TextBox 1"/>
          <p:cNvSpPr txBox="1"/>
          <p:nvPr/>
        </p:nvSpPr>
        <p:spPr>
          <a:xfrm>
            <a:off x="1981200" y="1205468"/>
            <a:ext cx="5791200" cy="369332"/>
          </a:xfrm>
          <a:prstGeom prst="rect">
            <a:avLst/>
          </a:prstGeom>
          <a:solidFill>
            <a:schemeClr val="bg1"/>
          </a:solidFill>
        </p:spPr>
        <p:txBody>
          <a:bodyPr wrap="square" rtlCol="0">
            <a:spAutoFit/>
          </a:bodyPr>
          <a:lstStyle/>
          <a:p>
            <a:r>
              <a:rPr lang="en-US" b="1" smtClean="0">
                <a:solidFill>
                  <a:schemeClr val="tx1"/>
                </a:solidFill>
              </a:rPr>
              <a:t>Thương mại hàng hóa giữa EU và ASEAN (tỉ EUR)</a:t>
            </a:r>
          </a:p>
        </p:txBody>
      </p:sp>
    </p:spTree>
    <p:extLst>
      <p:ext uri="{BB962C8B-B14F-4D97-AF65-F5344CB8AC3E}">
        <p14:creationId xmlns:p14="http://schemas.microsoft.com/office/powerpoint/2010/main" val="74937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11823605"/>
              </p:ext>
            </p:extLst>
          </p:nvPr>
        </p:nvGraphicFramePr>
        <p:xfrm>
          <a:off x="0" y="0"/>
          <a:ext cx="89916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1"/>
          <p:cNvSpPr txBox="1">
            <a:spLocks noChangeArrowheads="1"/>
          </p:cNvSpPr>
          <p:nvPr/>
        </p:nvSpPr>
        <p:spPr bwMode="auto">
          <a:xfrm>
            <a:off x="250825" y="2032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Trao đổi thương mại song phương EU-Việt Nam</a:t>
            </a:r>
            <a:endParaRPr lang="en-US" altLang="en-US" sz="2800" u="none" dirty="0">
              <a:solidFill>
                <a:srgbClr val="003399"/>
              </a:solidFill>
              <a:latin typeface="+mn-lt"/>
            </a:endParaRPr>
          </a:p>
        </p:txBody>
      </p:sp>
    </p:spTree>
    <p:extLst>
      <p:ext uri="{BB962C8B-B14F-4D97-AF65-F5344CB8AC3E}">
        <p14:creationId xmlns:p14="http://schemas.microsoft.com/office/powerpoint/2010/main" val="2087948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250825" y="2032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Các đối tác thương mại chính của Việt Nam</a:t>
            </a:r>
            <a:endParaRPr lang="en-US" altLang="en-US" sz="2800" u="none" dirty="0">
              <a:solidFill>
                <a:srgbClr val="003399"/>
              </a:solidFill>
              <a:latin typeface="+mn-lt"/>
            </a:endParaRPr>
          </a:p>
        </p:txBody>
      </p:sp>
      <p:sp>
        <p:nvSpPr>
          <p:cNvPr id="2" name="TextBox 1"/>
          <p:cNvSpPr txBox="1"/>
          <p:nvPr/>
        </p:nvSpPr>
        <p:spPr>
          <a:xfrm>
            <a:off x="849312" y="981075"/>
            <a:ext cx="7315200" cy="584775"/>
          </a:xfrm>
          <a:prstGeom prst="rect">
            <a:avLst/>
          </a:prstGeom>
          <a:solidFill>
            <a:schemeClr val="bg1"/>
          </a:solidFill>
        </p:spPr>
        <p:txBody>
          <a:bodyPr wrap="square" rtlCol="0">
            <a:spAutoFit/>
          </a:bodyPr>
          <a:lstStyle/>
          <a:p>
            <a:r>
              <a:rPr lang="en-US" sz="2000" b="1" dirty="0" err="1" smtClean="0">
                <a:solidFill>
                  <a:schemeClr val="tx1"/>
                </a:solidFill>
              </a:rPr>
              <a:t>Các</a:t>
            </a:r>
            <a:r>
              <a:rPr lang="en-US" sz="2000" b="1" dirty="0" smtClean="0">
                <a:solidFill>
                  <a:schemeClr val="tx1"/>
                </a:solidFill>
              </a:rPr>
              <a:t> </a:t>
            </a:r>
            <a:r>
              <a:rPr lang="en-US" sz="2000" b="1" dirty="0" err="1" smtClean="0">
                <a:solidFill>
                  <a:schemeClr val="tx1"/>
                </a:solidFill>
              </a:rPr>
              <a:t>thị</a:t>
            </a:r>
            <a:r>
              <a:rPr lang="en-US" sz="2000" b="1" dirty="0" smtClean="0">
                <a:solidFill>
                  <a:schemeClr val="tx1"/>
                </a:solidFill>
              </a:rPr>
              <a:t> </a:t>
            </a:r>
            <a:r>
              <a:rPr lang="en-US" sz="2000" b="1" dirty="0" err="1" smtClean="0">
                <a:solidFill>
                  <a:schemeClr val="tx1"/>
                </a:solidFill>
              </a:rPr>
              <a:t>trường</a:t>
            </a:r>
            <a:r>
              <a:rPr lang="en-US" sz="2000" b="1" dirty="0" smtClean="0">
                <a:solidFill>
                  <a:schemeClr val="tx1"/>
                </a:solidFill>
              </a:rPr>
              <a:t> </a:t>
            </a:r>
            <a:r>
              <a:rPr lang="en-US" sz="2000" b="1" dirty="0" err="1" smtClean="0">
                <a:solidFill>
                  <a:schemeClr val="tx1"/>
                </a:solidFill>
              </a:rPr>
              <a:t>nước</a:t>
            </a:r>
            <a:r>
              <a:rPr lang="en-US" sz="2000" b="1" dirty="0" smtClean="0">
                <a:solidFill>
                  <a:schemeClr val="tx1"/>
                </a:solidFill>
              </a:rPr>
              <a:t> </a:t>
            </a:r>
            <a:r>
              <a:rPr lang="en-US" sz="2000" b="1" dirty="0" err="1" smtClean="0">
                <a:solidFill>
                  <a:schemeClr val="tx1"/>
                </a:solidFill>
              </a:rPr>
              <a:t>ngoài</a:t>
            </a:r>
            <a:r>
              <a:rPr lang="en-US" sz="2000" b="1" dirty="0" smtClean="0">
                <a:solidFill>
                  <a:schemeClr val="tx1"/>
                </a:solidFill>
              </a:rPr>
              <a:t> </a:t>
            </a:r>
            <a:r>
              <a:rPr lang="en-US" sz="2000" b="1" dirty="0" err="1" smtClean="0">
                <a:solidFill>
                  <a:schemeClr val="tx1"/>
                </a:solidFill>
              </a:rPr>
              <a:t>chính</a:t>
            </a:r>
            <a:r>
              <a:rPr lang="en-US" sz="2000" b="1" dirty="0" smtClean="0">
                <a:solidFill>
                  <a:schemeClr val="tx1"/>
                </a:solidFill>
              </a:rPr>
              <a:t> </a:t>
            </a:r>
            <a:r>
              <a:rPr lang="en-US" sz="2000" b="1" dirty="0" err="1" smtClean="0">
                <a:solidFill>
                  <a:schemeClr val="tx1"/>
                </a:solidFill>
              </a:rPr>
              <a:t>của</a:t>
            </a:r>
            <a:r>
              <a:rPr lang="en-US" sz="2000" b="1" dirty="0" smtClean="0">
                <a:solidFill>
                  <a:schemeClr val="tx1"/>
                </a:solidFill>
              </a:rPr>
              <a:t> </a:t>
            </a:r>
            <a:r>
              <a:rPr lang="en-US" sz="2000" b="1" dirty="0" err="1" smtClean="0">
                <a:solidFill>
                  <a:schemeClr val="tx1"/>
                </a:solidFill>
              </a:rPr>
              <a:t>Việt</a:t>
            </a:r>
            <a:r>
              <a:rPr lang="en-US" sz="2000" b="1" dirty="0" smtClean="0">
                <a:solidFill>
                  <a:schemeClr val="tx1"/>
                </a:solidFill>
              </a:rPr>
              <a:t> Nam </a:t>
            </a:r>
            <a:r>
              <a:rPr lang="en-US" sz="2000" b="1" dirty="0" err="1" smtClean="0">
                <a:solidFill>
                  <a:schemeClr val="tx1"/>
                </a:solidFill>
              </a:rPr>
              <a:t>năm</a:t>
            </a:r>
            <a:r>
              <a:rPr lang="en-US" sz="2000" b="1" dirty="0" smtClean="0">
                <a:solidFill>
                  <a:schemeClr val="tx1"/>
                </a:solidFill>
              </a:rPr>
              <a:t> 2014</a:t>
            </a:r>
          </a:p>
          <a:p>
            <a:pPr algn="r"/>
            <a:r>
              <a:rPr lang="en-US" sz="1200" i="1" dirty="0" err="1" smtClean="0">
                <a:solidFill>
                  <a:schemeClr val="tx1"/>
                </a:solidFill>
              </a:rPr>
              <a:t>Nguồn</a:t>
            </a:r>
            <a:r>
              <a:rPr lang="en-US" sz="1200" i="1" dirty="0" smtClean="0">
                <a:solidFill>
                  <a:schemeClr val="tx1"/>
                </a:solidFill>
              </a:rPr>
              <a:t>: </a:t>
            </a:r>
            <a:r>
              <a:rPr lang="en-US" sz="1200" i="1" dirty="0" err="1" smtClean="0">
                <a:solidFill>
                  <a:schemeClr val="tx1"/>
                </a:solidFill>
              </a:rPr>
              <a:t>Tổng</a:t>
            </a:r>
            <a:r>
              <a:rPr lang="en-US" sz="1200" i="1" dirty="0" smtClean="0">
                <a:solidFill>
                  <a:schemeClr val="tx1"/>
                </a:solidFill>
              </a:rPr>
              <a:t> </a:t>
            </a:r>
            <a:r>
              <a:rPr lang="en-US" sz="1200" i="1" dirty="0" err="1" smtClean="0">
                <a:solidFill>
                  <a:schemeClr val="tx1"/>
                </a:solidFill>
              </a:rPr>
              <a:t>cục</a:t>
            </a:r>
            <a:r>
              <a:rPr lang="en-US" sz="1200" i="1" dirty="0" smtClean="0">
                <a:solidFill>
                  <a:schemeClr val="tx1"/>
                </a:solidFill>
              </a:rPr>
              <a:t> Hải </a:t>
            </a:r>
            <a:r>
              <a:rPr lang="en-US" sz="1200" i="1" dirty="0" err="1" smtClean="0">
                <a:solidFill>
                  <a:schemeClr val="tx1"/>
                </a:solidFill>
              </a:rPr>
              <a:t>quan</a:t>
            </a:r>
            <a:r>
              <a:rPr lang="en-US" sz="1200" i="1" dirty="0" smtClean="0">
                <a:solidFill>
                  <a:schemeClr val="tx1"/>
                </a:solidFill>
              </a:rPr>
              <a:t> </a:t>
            </a:r>
            <a:r>
              <a:rPr lang="en-US" sz="1200" i="1" dirty="0" err="1" smtClean="0">
                <a:solidFill>
                  <a:schemeClr val="tx1"/>
                </a:solidFill>
              </a:rPr>
              <a:t>Việt</a:t>
            </a:r>
            <a:r>
              <a:rPr lang="en-US" sz="1200" i="1" dirty="0" smtClean="0">
                <a:solidFill>
                  <a:schemeClr val="tx1"/>
                </a:solidFill>
              </a:rPr>
              <a:t> Nam</a:t>
            </a:r>
            <a:endParaRPr lang="en-GB" sz="1200" i="1"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2908789926"/>
              </p:ext>
            </p:extLst>
          </p:nvPr>
        </p:nvGraphicFramePr>
        <p:xfrm>
          <a:off x="685800" y="1565850"/>
          <a:ext cx="7310437"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50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7239000" y="6172200"/>
            <a:ext cx="1752600" cy="6088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b="1" i="1" smtClean="0">
                <a:solidFill>
                  <a:schemeClr val="accent2">
                    <a:lumMod val="50000"/>
                  </a:schemeClr>
                </a:solidFill>
              </a:rPr>
              <a:t>Nguồn: </a:t>
            </a:r>
            <a:r>
              <a:rPr lang="fr-BE" b="1" i="1" dirty="0" err="1" smtClean="0">
                <a:solidFill>
                  <a:schemeClr val="accent2">
                    <a:lumMod val="50000"/>
                  </a:schemeClr>
                </a:solidFill>
              </a:rPr>
              <a:t>Comext</a:t>
            </a:r>
            <a:endParaRPr lang="fr-BE" b="1" i="1" dirty="0" smtClean="0">
              <a:solidFill>
                <a:schemeClr val="accent2">
                  <a:lumMod val="50000"/>
                </a:schemeClr>
              </a:solidFill>
            </a:endParaRPr>
          </a:p>
          <a:p>
            <a:r>
              <a:rPr lang="fr-BE" b="1" i="1" smtClean="0">
                <a:solidFill>
                  <a:schemeClr val="accent2">
                    <a:lumMod val="50000"/>
                  </a:schemeClr>
                </a:solidFill>
              </a:rPr>
              <a:t>Đơn vị: </a:t>
            </a:r>
            <a:r>
              <a:rPr lang="fr-BE" sz="1100" b="1" i="1" smtClean="0">
                <a:solidFill>
                  <a:schemeClr val="accent2">
                    <a:lumMod val="50000"/>
                  </a:schemeClr>
                </a:solidFill>
              </a:rPr>
              <a:t>Euro</a:t>
            </a:r>
            <a:endParaRPr lang="en-GB" sz="1100" b="1" i="1" dirty="0">
              <a:solidFill>
                <a:schemeClr val="accent2">
                  <a:lumMod val="50000"/>
                </a:schemeClr>
              </a:solidFill>
            </a:endParaRPr>
          </a:p>
        </p:txBody>
      </p:sp>
      <p:sp>
        <p:nvSpPr>
          <p:cNvPr id="6" name="Text Box 1"/>
          <p:cNvSpPr txBox="1">
            <a:spLocks noChangeArrowheads="1"/>
          </p:cNvSpPr>
          <p:nvPr/>
        </p:nvSpPr>
        <p:spPr bwMode="auto">
          <a:xfrm>
            <a:off x="250825" y="1524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eaLnBrk="1" hangingPunct="1">
              <a:spcBef>
                <a:spcPct val="0"/>
              </a:spcBef>
              <a:buClrTx/>
              <a:buFontTx/>
              <a:buNone/>
            </a:pPr>
            <a:r>
              <a:rPr lang="en-US" altLang="en-US" sz="2800" u="none" smtClean="0">
                <a:solidFill>
                  <a:srgbClr val="003399"/>
                </a:solidFill>
                <a:latin typeface="Verdana" panose="020B0604030504040204" pitchFamily="34" charset="0"/>
                <a:ea typeface="Verdana" panose="020B0604030504040204" pitchFamily="34" charset="0"/>
                <a:cs typeface="Verdana" panose="020B0604030504040204" pitchFamily="34" charset="0"/>
              </a:rPr>
              <a:t>Các nông sản xuất khẩu chính của Việt Nam sang EU (2014)</a:t>
            </a:r>
          </a:p>
        </p:txBody>
      </p:sp>
      <p:graphicFrame>
        <p:nvGraphicFramePr>
          <p:cNvPr id="7" name="Chart 6"/>
          <p:cNvGraphicFramePr>
            <a:graphicFrameLocks/>
          </p:cNvGraphicFramePr>
          <p:nvPr>
            <p:extLst>
              <p:ext uri="{D42A27DB-BD31-4B8C-83A1-F6EECF244321}">
                <p14:modId xmlns:p14="http://schemas.microsoft.com/office/powerpoint/2010/main" val="153464875"/>
              </p:ext>
            </p:extLst>
          </p:nvPr>
        </p:nvGraphicFramePr>
        <p:xfrm>
          <a:off x="914400" y="1066800"/>
          <a:ext cx="6781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78501" y="2514600"/>
            <a:ext cx="1524000" cy="2285241"/>
          </a:xfrm>
          <a:prstGeom prst="rect">
            <a:avLst/>
          </a:prstGeom>
          <a:solidFill>
            <a:schemeClr val="bg1"/>
          </a:solidFill>
        </p:spPr>
        <p:txBody>
          <a:bodyPr wrap="square" rtlCol="0">
            <a:spAutoFit/>
          </a:bodyPr>
          <a:lstStyle/>
          <a:p>
            <a:pPr>
              <a:spcAft>
                <a:spcPts val="700"/>
              </a:spcAft>
            </a:pPr>
            <a:r>
              <a:rPr lang="en-US" sz="900" smtClean="0">
                <a:solidFill>
                  <a:schemeClr val="tx1"/>
                </a:solidFill>
              </a:rPr>
              <a:t>Ngũ cốc</a:t>
            </a:r>
          </a:p>
          <a:p>
            <a:pPr>
              <a:spcAft>
                <a:spcPts val="700"/>
              </a:spcAft>
            </a:pPr>
            <a:endParaRPr lang="en-US" sz="900" smtClean="0">
              <a:solidFill>
                <a:schemeClr val="tx1"/>
              </a:solidFill>
            </a:endParaRPr>
          </a:p>
          <a:p>
            <a:pPr>
              <a:spcAft>
                <a:spcPts val="700"/>
              </a:spcAft>
            </a:pPr>
            <a:r>
              <a:rPr lang="en-US" sz="900" smtClean="0">
                <a:solidFill>
                  <a:schemeClr val="tx1"/>
                </a:solidFill>
              </a:rPr>
              <a:t>Chè</a:t>
            </a:r>
          </a:p>
          <a:p>
            <a:pPr>
              <a:spcAft>
                <a:spcPts val="700"/>
              </a:spcAft>
            </a:pPr>
            <a:r>
              <a:rPr lang="en-US" sz="900" smtClean="0">
                <a:solidFill>
                  <a:schemeClr val="tx1"/>
                </a:solidFill>
              </a:rPr>
              <a:t>Cà phê</a:t>
            </a:r>
          </a:p>
          <a:p>
            <a:pPr>
              <a:spcAft>
                <a:spcPts val="700"/>
              </a:spcAft>
            </a:pPr>
            <a:r>
              <a:rPr lang="en-US" sz="900" smtClean="0">
                <a:solidFill>
                  <a:schemeClr val="tx1"/>
                </a:solidFill>
              </a:rPr>
              <a:t>Sữa</a:t>
            </a:r>
          </a:p>
          <a:p>
            <a:pPr>
              <a:spcAft>
                <a:spcPts val="700"/>
              </a:spcAft>
            </a:pPr>
            <a:r>
              <a:rPr lang="en-US" sz="900" smtClean="0">
                <a:solidFill>
                  <a:schemeClr val="tx1"/>
                </a:solidFill>
              </a:rPr>
              <a:t>Thủy sản</a:t>
            </a:r>
          </a:p>
          <a:p>
            <a:pPr>
              <a:spcAft>
                <a:spcPts val="700"/>
              </a:spcAft>
            </a:pPr>
            <a:r>
              <a:rPr lang="en-US" sz="900" smtClean="0">
                <a:solidFill>
                  <a:schemeClr val="tx1"/>
                </a:solidFill>
              </a:rPr>
              <a:t>Rau</a:t>
            </a:r>
          </a:p>
          <a:p>
            <a:pPr>
              <a:spcAft>
                <a:spcPts val="700"/>
              </a:spcAft>
            </a:pPr>
            <a:r>
              <a:rPr lang="en-US" sz="900" smtClean="0">
                <a:solidFill>
                  <a:schemeClr val="tx1"/>
                </a:solidFill>
              </a:rPr>
              <a:t>Trái cây</a:t>
            </a:r>
          </a:p>
          <a:p>
            <a:pPr>
              <a:spcAft>
                <a:spcPts val="700"/>
              </a:spcAft>
            </a:pPr>
            <a:r>
              <a:rPr lang="en-US" sz="900" smtClean="0">
                <a:solidFill>
                  <a:schemeClr val="tx1"/>
                </a:solidFill>
              </a:rPr>
              <a:t>Thịt</a:t>
            </a:r>
          </a:p>
          <a:p>
            <a:pPr>
              <a:spcAft>
                <a:spcPts val="700"/>
              </a:spcAft>
            </a:pPr>
            <a:r>
              <a:rPr lang="en-US" sz="900" smtClean="0">
                <a:solidFill>
                  <a:schemeClr val="tx1"/>
                </a:solidFill>
              </a:rPr>
              <a:t>Gạo</a:t>
            </a:r>
            <a:endParaRPr lang="en-GB" sz="900">
              <a:solidFill>
                <a:schemeClr val="tx1"/>
              </a:solidFill>
            </a:endParaRPr>
          </a:p>
        </p:txBody>
      </p:sp>
      <p:sp>
        <p:nvSpPr>
          <p:cNvPr id="9" name="TextBox 8"/>
          <p:cNvSpPr txBox="1"/>
          <p:nvPr/>
        </p:nvSpPr>
        <p:spPr>
          <a:xfrm>
            <a:off x="4419600" y="1038225"/>
            <a:ext cx="762000" cy="230832"/>
          </a:xfrm>
          <a:prstGeom prst="rect">
            <a:avLst/>
          </a:prstGeom>
          <a:solidFill>
            <a:schemeClr val="bg1"/>
          </a:solidFill>
        </p:spPr>
        <p:txBody>
          <a:bodyPr wrap="square" rtlCol="0">
            <a:spAutoFit/>
          </a:bodyPr>
          <a:lstStyle/>
          <a:p>
            <a:r>
              <a:rPr lang="en-US" sz="900" b="1" smtClean="0">
                <a:solidFill>
                  <a:schemeClr val="tx1"/>
                </a:solidFill>
              </a:rPr>
              <a:t>Ngũ cốc</a:t>
            </a:r>
            <a:endParaRPr lang="en-GB" sz="900" b="1">
              <a:solidFill>
                <a:schemeClr val="tx1"/>
              </a:solidFill>
            </a:endParaRPr>
          </a:p>
        </p:txBody>
      </p:sp>
      <p:sp>
        <p:nvSpPr>
          <p:cNvPr id="10" name="TextBox 9"/>
          <p:cNvSpPr txBox="1"/>
          <p:nvPr/>
        </p:nvSpPr>
        <p:spPr>
          <a:xfrm>
            <a:off x="5562600" y="1219200"/>
            <a:ext cx="460524" cy="230832"/>
          </a:xfrm>
          <a:prstGeom prst="rect">
            <a:avLst/>
          </a:prstGeom>
          <a:solidFill>
            <a:schemeClr val="bg1"/>
          </a:solidFill>
        </p:spPr>
        <p:txBody>
          <a:bodyPr wrap="square" rtlCol="0">
            <a:spAutoFit/>
          </a:bodyPr>
          <a:lstStyle/>
          <a:p>
            <a:r>
              <a:rPr lang="en-US" sz="900" b="1" smtClean="0">
                <a:solidFill>
                  <a:schemeClr val="tx1"/>
                </a:solidFill>
              </a:rPr>
              <a:t>Chè</a:t>
            </a:r>
            <a:endParaRPr lang="en-GB" sz="900" b="1">
              <a:solidFill>
                <a:schemeClr val="tx1"/>
              </a:solidFill>
            </a:endParaRPr>
          </a:p>
        </p:txBody>
      </p:sp>
      <p:sp>
        <p:nvSpPr>
          <p:cNvPr id="11" name="TextBox 10"/>
          <p:cNvSpPr txBox="1"/>
          <p:nvPr/>
        </p:nvSpPr>
        <p:spPr>
          <a:xfrm>
            <a:off x="3276600" y="1030932"/>
            <a:ext cx="460524" cy="230832"/>
          </a:xfrm>
          <a:prstGeom prst="rect">
            <a:avLst/>
          </a:prstGeom>
          <a:solidFill>
            <a:schemeClr val="bg1"/>
          </a:solidFill>
        </p:spPr>
        <p:txBody>
          <a:bodyPr wrap="square" rtlCol="0">
            <a:spAutoFit/>
          </a:bodyPr>
          <a:lstStyle/>
          <a:p>
            <a:r>
              <a:rPr lang="en-US" sz="900" b="1" smtClean="0">
                <a:solidFill>
                  <a:schemeClr val="tx1"/>
                </a:solidFill>
              </a:rPr>
              <a:t>Gạo</a:t>
            </a:r>
            <a:endParaRPr lang="en-GB" sz="900" b="1">
              <a:solidFill>
                <a:schemeClr val="tx1"/>
              </a:solidFill>
            </a:endParaRPr>
          </a:p>
        </p:txBody>
      </p:sp>
      <p:sp>
        <p:nvSpPr>
          <p:cNvPr id="12" name="TextBox 11"/>
          <p:cNvSpPr txBox="1"/>
          <p:nvPr/>
        </p:nvSpPr>
        <p:spPr>
          <a:xfrm>
            <a:off x="1825476" y="1059507"/>
            <a:ext cx="460524" cy="230832"/>
          </a:xfrm>
          <a:prstGeom prst="rect">
            <a:avLst/>
          </a:prstGeom>
          <a:solidFill>
            <a:schemeClr val="bg1"/>
          </a:solidFill>
        </p:spPr>
        <p:txBody>
          <a:bodyPr wrap="square" rtlCol="0">
            <a:spAutoFit/>
          </a:bodyPr>
          <a:lstStyle/>
          <a:p>
            <a:r>
              <a:rPr lang="en-US" sz="900" b="1" smtClean="0">
                <a:solidFill>
                  <a:schemeClr val="tx1"/>
                </a:solidFill>
              </a:rPr>
              <a:t>Thịt</a:t>
            </a:r>
            <a:endParaRPr lang="en-GB" sz="900" b="1">
              <a:solidFill>
                <a:schemeClr val="tx1"/>
              </a:solidFill>
            </a:endParaRPr>
          </a:p>
        </p:txBody>
      </p:sp>
      <p:sp>
        <p:nvSpPr>
          <p:cNvPr id="13" name="TextBox 12"/>
          <p:cNvSpPr txBox="1"/>
          <p:nvPr/>
        </p:nvSpPr>
        <p:spPr>
          <a:xfrm>
            <a:off x="1028700" y="2264718"/>
            <a:ext cx="762000" cy="230832"/>
          </a:xfrm>
          <a:prstGeom prst="rect">
            <a:avLst/>
          </a:prstGeom>
          <a:solidFill>
            <a:schemeClr val="bg1"/>
          </a:solidFill>
        </p:spPr>
        <p:txBody>
          <a:bodyPr wrap="square" rtlCol="0">
            <a:spAutoFit/>
          </a:bodyPr>
          <a:lstStyle/>
          <a:p>
            <a:pPr algn="ctr"/>
            <a:r>
              <a:rPr lang="en-US" sz="900" b="1" smtClean="0">
                <a:solidFill>
                  <a:schemeClr val="tx1"/>
                </a:solidFill>
              </a:rPr>
              <a:t>Rau</a:t>
            </a:r>
            <a:endParaRPr lang="en-GB" sz="900" b="1">
              <a:solidFill>
                <a:schemeClr val="tx1"/>
              </a:solidFill>
            </a:endParaRPr>
          </a:p>
        </p:txBody>
      </p:sp>
      <p:sp>
        <p:nvSpPr>
          <p:cNvPr id="14" name="TextBox 13"/>
          <p:cNvSpPr txBox="1"/>
          <p:nvPr/>
        </p:nvSpPr>
        <p:spPr>
          <a:xfrm>
            <a:off x="1028700" y="4741575"/>
            <a:ext cx="762000" cy="230832"/>
          </a:xfrm>
          <a:prstGeom prst="rect">
            <a:avLst/>
          </a:prstGeom>
          <a:solidFill>
            <a:schemeClr val="bg1"/>
          </a:solidFill>
        </p:spPr>
        <p:txBody>
          <a:bodyPr wrap="square" rtlCol="0">
            <a:spAutoFit/>
          </a:bodyPr>
          <a:lstStyle/>
          <a:p>
            <a:r>
              <a:rPr lang="en-US" sz="900" b="1" smtClean="0">
                <a:solidFill>
                  <a:schemeClr val="tx1"/>
                </a:solidFill>
              </a:rPr>
              <a:t>Thủy sản</a:t>
            </a:r>
            <a:endParaRPr lang="en-GB" sz="900" b="1">
              <a:solidFill>
                <a:schemeClr val="tx1"/>
              </a:solidFill>
            </a:endParaRPr>
          </a:p>
        </p:txBody>
      </p:sp>
      <p:sp>
        <p:nvSpPr>
          <p:cNvPr id="15" name="TextBox 14"/>
          <p:cNvSpPr txBox="1"/>
          <p:nvPr/>
        </p:nvSpPr>
        <p:spPr>
          <a:xfrm>
            <a:off x="2511276" y="5731818"/>
            <a:ext cx="460524" cy="230832"/>
          </a:xfrm>
          <a:prstGeom prst="rect">
            <a:avLst/>
          </a:prstGeom>
          <a:solidFill>
            <a:schemeClr val="bg1"/>
          </a:solidFill>
        </p:spPr>
        <p:txBody>
          <a:bodyPr wrap="square" rtlCol="0">
            <a:spAutoFit/>
          </a:bodyPr>
          <a:lstStyle/>
          <a:p>
            <a:r>
              <a:rPr lang="en-US" sz="900" b="1" smtClean="0">
                <a:solidFill>
                  <a:schemeClr val="tx1"/>
                </a:solidFill>
              </a:rPr>
              <a:t>Sữa</a:t>
            </a:r>
            <a:endParaRPr lang="en-GB" sz="900" b="1">
              <a:solidFill>
                <a:schemeClr val="tx1"/>
              </a:solidFill>
            </a:endParaRPr>
          </a:p>
        </p:txBody>
      </p:sp>
      <p:sp>
        <p:nvSpPr>
          <p:cNvPr id="16" name="TextBox 15"/>
          <p:cNvSpPr txBox="1"/>
          <p:nvPr/>
        </p:nvSpPr>
        <p:spPr>
          <a:xfrm>
            <a:off x="6213177" y="4807893"/>
            <a:ext cx="765324" cy="230832"/>
          </a:xfrm>
          <a:prstGeom prst="rect">
            <a:avLst/>
          </a:prstGeom>
          <a:solidFill>
            <a:schemeClr val="bg1"/>
          </a:solidFill>
        </p:spPr>
        <p:txBody>
          <a:bodyPr wrap="square" rtlCol="0">
            <a:spAutoFit/>
          </a:bodyPr>
          <a:lstStyle/>
          <a:p>
            <a:r>
              <a:rPr lang="en-US" sz="900" b="1" smtClean="0">
                <a:solidFill>
                  <a:schemeClr val="tx1"/>
                </a:solidFill>
              </a:rPr>
              <a:t>Cà phê</a:t>
            </a:r>
            <a:endParaRPr lang="en-GB" sz="900" b="1">
              <a:solidFill>
                <a:schemeClr val="tx1"/>
              </a:solidFill>
            </a:endParaRPr>
          </a:p>
        </p:txBody>
      </p:sp>
    </p:spTree>
    <p:extLst>
      <p:ext uri="{BB962C8B-B14F-4D97-AF65-F5344CB8AC3E}">
        <p14:creationId xmlns:p14="http://schemas.microsoft.com/office/powerpoint/2010/main" val="995213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676820936"/>
              </p:ext>
            </p:extLst>
          </p:nvPr>
        </p:nvGraphicFramePr>
        <p:xfrm>
          <a:off x="685800" y="990600"/>
          <a:ext cx="7496175" cy="5574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1232367943"/>
              </p:ext>
            </p:extLst>
          </p:nvPr>
        </p:nvGraphicFramePr>
        <p:xfrm>
          <a:off x="76200" y="826533"/>
          <a:ext cx="9067800" cy="60314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
          <p:cNvSpPr txBox="1">
            <a:spLocks noChangeArrowheads="1"/>
          </p:cNvSpPr>
          <p:nvPr/>
        </p:nvSpPr>
        <p:spPr bwMode="auto">
          <a:xfrm>
            <a:off x="250825" y="1524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algn="ctr" eaLnBrk="1" hangingPunct="1">
              <a:spcBef>
                <a:spcPct val="0"/>
              </a:spcBef>
              <a:buClrTx/>
            </a:pPr>
            <a:r>
              <a:rPr lang="en-US" altLang="en-US" sz="2800" u="none">
                <a:solidFill>
                  <a:srgbClr val="003399"/>
                </a:solidFill>
                <a:latin typeface="Verdana" panose="020B0604030504040204" pitchFamily="34" charset="0"/>
                <a:ea typeface="Verdana" panose="020B0604030504040204" pitchFamily="34" charset="0"/>
                <a:cs typeface="Verdana" panose="020B0604030504040204" pitchFamily="34" charset="0"/>
              </a:rPr>
              <a:t>Các nông sản nhập khẩu chính của </a:t>
            </a:r>
            <a:br>
              <a:rPr lang="en-US" altLang="en-US" sz="2800" u="none">
                <a:solidFill>
                  <a:srgbClr val="003399"/>
                </a:solidFill>
                <a:latin typeface="Verdana" panose="020B0604030504040204" pitchFamily="34" charset="0"/>
                <a:ea typeface="Verdana" panose="020B0604030504040204" pitchFamily="34" charset="0"/>
                <a:cs typeface="Verdana" panose="020B0604030504040204" pitchFamily="34" charset="0"/>
              </a:rPr>
            </a:br>
            <a:r>
              <a:rPr lang="en-US" altLang="en-US" sz="2800" u="none">
                <a:solidFill>
                  <a:srgbClr val="003399"/>
                </a:solidFill>
                <a:latin typeface="Verdana" panose="020B0604030504040204" pitchFamily="34" charset="0"/>
                <a:ea typeface="Verdana" panose="020B0604030504040204" pitchFamily="34" charset="0"/>
                <a:cs typeface="Verdana" panose="020B0604030504040204" pitchFamily="34" charset="0"/>
              </a:rPr>
              <a:t>Việt Nam từ EU (2014</a:t>
            </a:r>
            <a:r>
              <a:rPr lang="en-US" altLang="en-US" sz="2800" u="none" smtClean="0">
                <a:solidFill>
                  <a:srgbClr val="003399"/>
                </a:solidFill>
                <a:latin typeface="Verdana" panose="020B0604030504040204" pitchFamily="34" charset="0"/>
                <a:ea typeface="Verdana" panose="020B0604030504040204" pitchFamily="34" charset="0"/>
                <a:cs typeface="Verdana" panose="020B0604030504040204" pitchFamily="34" charset="0"/>
              </a:rPr>
              <a:t>)</a:t>
            </a:r>
            <a:endParaRPr lang="en-US" altLang="en-US" sz="2800" u="none">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4173537" y="1072552"/>
            <a:ext cx="762000" cy="230832"/>
          </a:xfrm>
          <a:prstGeom prst="rect">
            <a:avLst/>
          </a:prstGeom>
          <a:solidFill>
            <a:schemeClr val="bg1"/>
          </a:solidFill>
        </p:spPr>
        <p:txBody>
          <a:bodyPr wrap="square" rtlCol="0">
            <a:spAutoFit/>
          </a:bodyPr>
          <a:lstStyle/>
          <a:p>
            <a:r>
              <a:rPr lang="en-US" sz="900" b="1" smtClean="0">
                <a:solidFill>
                  <a:schemeClr val="tx1"/>
                </a:solidFill>
              </a:rPr>
              <a:t>Ngũ cốc</a:t>
            </a:r>
            <a:endParaRPr lang="en-GB" sz="900" b="1">
              <a:solidFill>
                <a:schemeClr val="tx1"/>
              </a:solidFill>
            </a:endParaRPr>
          </a:p>
        </p:txBody>
      </p:sp>
      <p:sp>
        <p:nvSpPr>
          <p:cNvPr id="9" name="TextBox 8"/>
          <p:cNvSpPr txBox="1"/>
          <p:nvPr/>
        </p:nvSpPr>
        <p:spPr>
          <a:xfrm>
            <a:off x="5334000" y="1445568"/>
            <a:ext cx="460524" cy="230832"/>
          </a:xfrm>
          <a:prstGeom prst="rect">
            <a:avLst/>
          </a:prstGeom>
          <a:solidFill>
            <a:schemeClr val="bg1"/>
          </a:solidFill>
        </p:spPr>
        <p:txBody>
          <a:bodyPr wrap="square" rtlCol="0">
            <a:spAutoFit/>
          </a:bodyPr>
          <a:lstStyle/>
          <a:p>
            <a:r>
              <a:rPr lang="en-US" sz="900" b="1" smtClean="0">
                <a:solidFill>
                  <a:schemeClr val="tx1"/>
                </a:solidFill>
              </a:rPr>
              <a:t>Chè</a:t>
            </a:r>
            <a:endParaRPr lang="en-GB" sz="900" b="1">
              <a:solidFill>
                <a:schemeClr val="tx1"/>
              </a:solidFill>
            </a:endParaRPr>
          </a:p>
        </p:txBody>
      </p:sp>
      <p:sp>
        <p:nvSpPr>
          <p:cNvPr id="10" name="TextBox 9"/>
          <p:cNvSpPr txBox="1"/>
          <p:nvPr/>
        </p:nvSpPr>
        <p:spPr>
          <a:xfrm>
            <a:off x="3571875" y="1018703"/>
            <a:ext cx="460524" cy="230832"/>
          </a:xfrm>
          <a:prstGeom prst="rect">
            <a:avLst/>
          </a:prstGeom>
          <a:solidFill>
            <a:schemeClr val="bg1"/>
          </a:solidFill>
        </p:spPr>
        <p:txBody>
          <a:bodyPr wrap="square" rtlCol="0">
            <a:spAutoFit/>
          </a:bodyPr>
          <a:lstStyle/>
          <a:p>
            <a:r>
              <a:rPr lang="en-US" sz="900" b="1" smtClean="0">
                <a:solidFill>
                  <a:schemeClr val="tx1"/>
                </a:solidFill>
              </a:rPr>
              <a:t>Gạo</a:t>
            </a:r>
            <a:endParaRPr lang="en-GB" sz="900" b="1">
              <a:solidFill>
                <a:schemeClr val="tx1"/>
              </a:solidFill>
            </a:endParaRPr>
          </a:p>
        </p:txBody>
      </p:sp>
      <p:sp>
        <p:nvSpPr>
          <p:cNvPr id="11" name="TextBox 10"/>
          <p:cNvSpPr txBox="1"/>
          <p:nvPr/>
        </p:nvSpPr>
        <p:spPr>
          <a:xfrm>
            <a:off x="2739876" y="1045518"/>
            <a:ext cx="460524" cy="230832"/>
          </a:xfrm>
          <a:prstGeom prst="rect">
            <a:avLst/>
          </a:prstGeom>
          <a:solidFill>
            <a:schemeClr val="bg1"/>
          </a:solidFill>
        </p:spPr>
        <p:txBody>
          <a:bodyPr wrap="square" rtlCol="0">
            <a:spAutoFit/>
          </a:bodyPr>
          <a:lstStyle/>
          <a:p>
            <a:r>
              <a:rPr lang="en-US" sz="900" b="1" smtClean="0">
                <a:solidFill>
                  <a:schemeClr val="tx1"/>
                </a:solidFill>
              </a:rPr>
              <a:t>Thịt</a:t>
            </a:r>
            <a:endParaRPr lang="en-GB" sz="900" b="1">
              <a:solidFill>
                <a:schemeClr val="tx1"/>
              </a:solidFill>
            </a:endParaRPr>
          </a:p>
        </p:txBody>
      </p:sp>
      <p:sp>
        <p:nvSpPr>
          <p:cNvPr id="12" name="TextBox 11"/>
          <p:cNvSpPr txBox="1"/>
          <p:nvPr/>
        </p:nvSpPr>
        <p:spPr>
          <a:xfrm>
            <a:off x="1066800" y="2020588"/>
            <a:ext cx="762000" cy="230832"/>
          </a:xfrm>
          <a:prstGeom prst="rect">
            <a:avLst/>
          </a:prstGeom>
          <a:solidFill>
            <a:schemeClr val="bg1"/>
          </a:solidFill>
        </p:spPr>
        <p:txBody>
          <a:bodyPr wrap="square" rtlCol="0">
            <a:spAutoFit/>
          </a:bodyPr>
          <a:lstStyle/>
          <a:p>
            <a:pPr algn="ctr"/>
            <a:r>
              <a:rPr lang="en-US" sz="900" b="1" smtClean="0">
                <a:solidFill>
                  <a:schemeClr val="tx1"/>
                </a:solidFill>
              </a:rPr>
              <a:t>Rau</a:t>
            </a:r>
            <a:endParaRPr lang="en-GB" sz="900" b="1">
              <a:solidFill>
                <a:schemeClr val="tx1"/>
              </a:solidFill>
            </a:endParaRPr>
          </a:p>
        </p:txBody>
      </p:sp>
      <p:sp>
        <p:nvSpPr>
          <p:cNvPr id="13" name="TextBox 12"/>
          <p:cNvSpPr txBox="1"/>
          <p:nvPr/>
        </p:nvSpPr>
        <p:spPr>
          <a:xfrm>
            <a:off x="1600200" y="5876925"/>
            <a:ext cx="762000" cy="230832"/>
          </a:xfrm>
          <a:prstGeom prst="rect">
            <a:avLst/>
          </a:prstGeom>
          <a:solidFill>
            <a:schemeClr val="bg1"/>
          </a:solidFill>
        </p:spPr>
        <p:txBody>
          <a:bodyPr wrap="square" rtlCol="0">
            <a:spAutoFit/>
          </a:bodyPr>
          <a:lstStyle/>
          <a:p>
            <a:r>
              <a:rPr lang="en-US" sz="900" b="1" smtClean="0">
                <a:solidFill>
                  <a:schemeClr val="tx1"/>
                </a:solidFill>
              </a:rPr>
              <a:t>Thủy sản</a:t>
            </a:r>
            <a:endParaRPr lang="en-GB" sz="900" b="1">
              <a:solidFill>
                <a:schemeClr val="tx1"/>
              </a:solidFill>
            </a:endParaRPr>
          </a:p>
        </p:txBody>
      </p:sp>
      <p:sp>
        <p:nvSpPr>
          <p:cNvPr id="14" name="TextBox 13"/>
          <p:cNvSpPr txBox="1"/>
          <p:nvPr/>
        </p:nvSpPr>
        <p:spPr>
          <a:xfrm>
            <a:off x="5353050" y="3874443"/>
            <a:ext cx="460524" cy="230832"/>
          </a:xfrm>
          <a:prstGeom prst="rect">
            <a:avLst/>
          </a:prstGeom>
          <a:solidFill>
            <a:schemeClr val="accent1">
              <a:lumMod val="75000"/>
            </a:schemeClr>
          </a:solidFill>
        </p:spPr>
        <p:txBody>
          <a:bodyPr wrap="square" rtlCol="0">
            <a:spAutoFit/>
          </a:bodyPr>
          <a:lstStyle/>
          <a:p>
            <a:r>
              <a:rPr lang="en-US" sz="900" b="1" smtClean="0">
                <a:solidFill>
                  <a:schemeClr val="tx1"/>
                </a:solidFill>
              </a:rPr>
              <a:t>Sữa</a:t>
            </a:r>
            <a:endParaRPr lang="en-GB" sz="900" b="1">
              <a:solidFill>
                <a:schemeClr val="tx1"/>
              </a:solidFill>
            </a:endParaRPr>
          </a:p>
        </p:txBody>
      </p:sp>
      <p:sp>
        <p:nvSpPr>
          <p:cNvPr id="16" name="TextBox 15"/>
          <p:cNvSpPr txBox="1"/>
          <p:nvPr/>
        </p:nvSpPr>
        <p:spPr>
          <a:xfrm>
            <a:off x="4800600" y="1257300"/>
            <a:ext cx="762000" cy="230832"/>
          </a:xfrm>
          <a:prstGeom prst="rect">
            <a:avLst/>
          </a:prstGeom>
          <a:solidFill>
            <a:schemeClr val="bg1"/>
          </a:solidFill>
        </p:spPr>
        <p:txBody>
          <a:bodyPr wrap="square" rtlCol="0">
            <a:spAutoFit/>
          </a:bodyPr>
          <a:lstStyle/>
          <a:p>
            <a:r>
              <a:rPr lang="en-US" sz="900" b="1" smtClean="0">
                <a:solidFill>
                  <a:schemeClr val="tx1"/>
                </a:solidFill>
              </a:rPr>
              <a:t>Pho-mai</a:t>
            </a:r>
            <a:endParaRPr lang="en-GB" sz="900" b="1">
              <a:solidFill>
                <a:schemeClr val="tx1"/>
              </a:solidFill>
            </a:endParaRPr>
          </a:p>
        </p:txBody>
      </p:sp>
      <p:sp>
        <p:nvSpPr>
          <p:cNvPr id="17" name="TextBox 16"/>
          <p:cNvSpPr txBox="1"/>
          <p:nvPr/>
        </p:nvSpPr>
        <p:spPr>
          <a:xfrm>
            <a:off x="6206976" y="1724025"/>
            <a:ext cx="765324" cy="230832"/>
          </a:xfrm>
          <a:prstGeom prst="rect">
            <a:avLst/>
          </a:prstGeom>
          <a:solidFill>
            <a:schemeClr val="bg1"/>
          </a:solidFill>
        </p:spPr>
        <p:txBody>
          <a:bodyPr wrap="square" rtlCol="0">
            <a:spAutoFit/>
          </a:bodyPr>
          <a:lstStyle/>
          <a:p>
            <a:r>
              <a:rPr lang="en-US" sz="900" b="1" smtClean="0">
                <a:solidFill>
                  <a:schemeClr val="tx1"/>
                </a:solidFill>
              </a:rPr>
              <a:t>Cà phê</a:t>
            </a:r>
            <a:endParaRPr lang="en-GB" sz="900" b="1">
              <a:solidFill>
                <a:schemeClr val="tx1"/>
              </a:solidFill>
            </a:endParaRPr>
          </a:p>
        </p:txBody>
      </p:sp>
      <p:sp>
        <p:nvSpPr>
          <p:cNvPr id="18" name="TextBox 17"/>
          <p:cNvSpPr txBox="1"/>
          <p:nvPr/>
        </p:nvSpPr>
        <p:spPr>
          <a:xfrm>
            <a:off x="1038225" y="1533525"/>
            <a:ext cx="762000" cy="230832"/>
          </a:xfrm>
          <a:prstGeom prst="rect">
            <a:avLst/>
          </a:prstGeom>
          <a:solidFill>
            <a:schemeClr val="bg1"/>
          </a:solidFill>
        </p:spPr>
        <p:txBody>
          <a:bodyPr wrap="square" rtlCol="0">
            <a:spAutoFit/>
          </a:bodyPr>
          <a:lstStyle/>
          <a:p>
            <a:pPr algn="ctr"/>
            <a:r>
              <a:rPr lang="en-US" sz="900" b="1" smtClean="0">
                <a:solidFill>
                  <a:schemeClr val="tx1"/>
                </a:solidFill>
              </a:rPr>
              <a:t>Trái cây</a:t>
            </a:r>
            <a:endParaRPr lang="en-GB" sz="900" b="1">
              <a:solidFill>
                <a:schemeClr val="tx1"/>
              </a:solidFill>
            </a:endParaRPr>
          </a:p>
        </p:txBody>
      </p:sp>
      <p:sp>
        <p:nvSpPr>
          <p:cNvPr id="19" name="TextBox 18"/>
          <p:cNvSpPr txBox="1"/>
          <p:nvPr/>
        </p:nvSpPr>
        <p:spPr>
          <a:xfrm>
            <a:off x="7458075" y="2647950"/>
            <a:ext cx="1524000" cy="2285241"/>
          </a:xfrm>
          <a:prstGeom prst="rect">
            <a:avLst/>
          </a:prstGeom>
          <a:solidFill>
            <a:schemeClr val="bg1"/>
          </a:solidFill>
        </p:spPr>
        <p:txBody>
          <a:bodyPr wrap="square" rtlCol="0">
            <a:spAutoFit/>
          </a:bodyPr>
          <a:lstStyle/>
          <a:p>
            <a:pPr>
              <a:spcAft>
                <a:spcPts val="700"/>
              </a:spcAft>
            </a:pPr>
            <a:r>
              <a:rPr lang="en-US" sz="900" smtClean="0">
                <a:solidFill>
                  <a:schemeClr val="tx1"/>
                </a:solidFill>
              </a:rPr>
              <a:t>Ngũ cốc</a:t>
            </a:r>
          </a:p>
          <a:p>
            <a:pPr>
              <a:spcAft>
                <a:spcPts val="700"/>
              </a:spcAft>
            </a:pPr>
            <a:r>
              <a:rPr lang="en-US" sz="900" smtClean="0">
                <a:solidFill>
                  <a:schemeClr val="tx1"/>
                </a:solidFill>
              </a:rPr>
              <a:t>Pho-mai</a:t>
            </a:r>
          </a:p>
          <a:p>
            <a:pPr>
              <a:spcAft>
                <a:spcPts val="700"/>
              </a:spcAft>
            </a:pPr>
            <a:r>
              <a:rPr lang="en-US" sz="900" smtClean="0">
                <a:solidFill>
                  <a:schemeClr val="tx1"/>
                </a:solidFill>
              </a:rPr>
              <a:t>Chè</a:t>
            </a:r>
          </a:p>
          <a:p>
            <a:pPr>
              <a:spcAft>
                <a:spcPts val="700"/>
              </a:spcAft>
            </a:pPr>
            <a:r>
              <a:rPr lang="en-US" sz="900" smtClean="0">
                <a:solidFill>
                  <a:schemeClr val="tx1"/>
                </a:solidFill>
              </a:rPr>
              <a:t>Cà phê</a:t>
            </a:r>
          </a:p>
          <a:p>
            <a:pPr>
              <a:spcAft>
                <a:spcPts val="700"/>
              </a:spcAft>
            </a:pPr>
            <a:r>
              <a:rPr lang="en-US" sz="900" smtClean="0">
                <a:solidFill>
                  <a:schemeClr val="tx1"/>
                </a:solidFill>
              </a:rPr>
              <a:t>Sữa</a:t>
            </a:r>
          </a:p>
          <a:p>
            <a:pPr>
              <a:spcAft>
                <a:spcPts val="700"/>
              </a:spcAft>
            </a:pPr>
            <a:r>
              <a:rPr lang="en-US" sz="900" smtClean="0">
                <a:solidFill>
                  <a:schemeClr val="tx1"/>
                </a:solidFill>
              </a:rPr>
              <a:t>Thủy sản</a:t>
            </a:r>
          </a:p>
          <a:p>
            <a:pPr>
              <a:spcAft>
                <a:spcPts val="700"/>
              </a:spcAft>
            </a:pPr>
            <a:r>
              <a:rPr lang="en-US" sz="900" smtClean="0">
                <a:solidFill>
                  <a:schemeClr val="tx1"/>
                </a:solidFill>
              </a:rPr>
              <a:t>Rau</a:t>
            </a:r>
          </a:p>
          <a:p>
            <a:pPr>
              <a:spcAft>
                <a:spcPts val="700"/>
              </a:spcAft>
            </a:pPr>
            <a:r>
              <a:rPr lang="en-US" sz="900" smtClean="0">
                <a:solidFill>
                  <a:schemeClr val="tx1"/>
                </a:solidFill>
              </a:rPr>
              <a:t>Trái cây</a:t>
            </a:r>
          </a:p>
          <a:p>
            <a:pPr>
              <a:spcAft>
                <a:spcPts val="700"/>
              </a:spcAft>
            </a:pPr>
            <a:r>
              <a:rPr lang="en-US" sz="900" smtClean="0">
                <a:solidFill>
                  <a:schemeClr val="tx1"/>
                </a:solidFill>
              </a:rPr>
              <a:t>Thịt</a:t>
            </a:r>
          </a:p>
          <a:p>
            <a:pPr>
              <a:spcAft>
                <a:spcPts val="700"/>
              </a:spcAft>
            </a:pPr>
            <a:r>
              <a:rPr lang="en-US" sz="900" smtClean="0">
                <a:solidFill>
                  <a:schemeClr val="tx1"/>
                </a:solidFill>
              </a:rPr>
              <a:t>Gạo</a:t>
            </a:r>
            <a:endParaRPr lang="en-GB" sz="900">
              <a:solidFill>
                <a:schemeClr val="tx1"/>
              </a:solidFill>
            </a:endParaRPr>
          </a:p>
        </p:txBody>
      </p:sp>
      <p:sp>
        <p:nvSpPr>
          <p:cNvPr id="20" name="TextBox 1"/>
          <p:cNvSpPr txBox="1"/>
          <p:nvPr/>
        </p:nvSpPr>
        <p:spPr>
          <a:xfrm>
            <a:off x="7239000" y="6172200"/>
            <a:ext cx="1752600" cy="6088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b="1" i="1" smtClean="0">
                <a:solidFill>
                  <a:schemeClr val="accent2">
                    <a:lumMod val="50000"/>
                  </a:schemeClr>
                </a:solidFill>
              </a:rPr>
              <a:t>Nguồn: </a:t>
            </a:r>
            <a:r>
              <a:rPr lang="fr-BE" b="1" i="1" dirty="0" err="1" smtClean="0">
                <a:solidFill>
                  <a:schemeClr val="accent2">
                    <a:lumMod val="50000"/>
                  </a:schemeClr>
                </a:solidFill>
              </a:rPr>
              <a:t>Comext</a:t>
            </a:r>
            <a:endParaRPr lang="fr-BE" b="1" i="1" dirty="0" smtClean="0">
              <a:solidFill>
                <a:schemeClr val="accent2">
                  <a:lumMod val="50000"/>
                </a:schemeClr>
              </a:solidFill>
            </a:endParaRPr>
          </a:p>
          <a:p>
            <a:r>
              <a:rPr lang="fr-BE" b="1" i="1" smtClean="0">
                <a:solidFill>
                  <a:schemeClr val="accent2">
                    <a:lumMod val="50000"/>
                  </a:schemeClr>
                </a:solidFill>
              </a:rPr>
              <a:t>Đơn vị: </a:t>
            </a:r>
            <a:r>
              <a:rPr lang="fr-BE" sz="1100" b="1" i="1" smtClean="0">
                <a:solidFill>
                  <a:schemeClr val="accent2">
                    <a:lumMod val="50000"/>
                  </a:schemeClr>
                </a:solidFill>
              </a:rPr>
              <a:t>Euro</a:t>
            </a:r>
            <a:endParaRPr lang="en-GB" sz="1100" b="1" i="1" dirty="0">
              <a:solidFill>
                <a:schemeClr val="accent2">
                  <a:lumMod val="50000"/>
                </a:schemeClr>
              </a:solidFill>
            </a:endParaRPr>
          </a:p>
        </p:txBody>
      </p:sp>
    </p:spTree>
    <p:extLst>
      <p:ext uri="{BB962C8B-B14F-4D97-AF65-F5344CB8AC3E}">
        <p14:creationId xmlns:p14="http://schemas.microsoft.com/office/powerpoint/2010/main" val="282404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04025" y="188913"/>
            <a:ext cx="2160588" cy="863600"/>
          </a:xfrm>
          <a:prstGeom prst="rect">
            <a:avLst/>
          </a:prstGeom>
          <a:solidFill>
            <a:srgbClr val="FFFFFF"/>
          </a:solidFill>
          <a:ln w="255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5123" name="Text Box 1"/>
          <p:cNvSpPr txBox="1">
            <a:spLocks noChangeArrowheads="1"/>
          </p:cNvSpPr>
          <p:nvPr/>
        </p:nvSpPr>
        <p:spPr bwMode="auto">
          <a:xfrm>
            <a:off x="250825" y="203200"/>
            <a:ext cx="8512175"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000000"/>
                </a:solidFill>
                <a:latin typeface="Arial" charset="0"/>
                <a:cs typeface="Arial" charset="0"/>
              </a:defRPr>
            </a:lvl1pPr>
            <a:lvl2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Arial" charset="0"/>
                <a:cs typeface="Arial" charset="0"/>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9pPr>
          </a:lstStyle>
          <a:p>
            <a:pPr eaLnBrk="1" hangingPunct="1">
              <a:spcBef>
                <a:spcPct val="0"/>
              </a:spcBef>
              <a:buClrTx/>
              <a:buFontTx/>
              <a:buNone/>
            </a:pPr>
            <a:r>
              <a:rPr lang="en-US" altLang="en-US" sz="2800" u="none" smtClean="0">
                <a:solidFill>
                  <a:srgbClr val="003399"/>
                </a:solidFill>
                <a:latin typeface="+mn-lt"/>
              </a:rPr>
              <a:t>Đầu tư trực tiếp nước ngoài (FDI) của EU</a:t>
            </a:r>
            <a:endParaRPr lang="en-US" altLang="en-US" sz="2800" u="none" dirty="0">
              <a:solidFill>
                <a:srgbClr val="003399"/>
              </a:solidFill>
              <a:latin typeface="+mn-lt"/>
            </a:endParaRPr>
          </a:p>
        </p:txBody>
      </p:sp>
      <p:sp>
        <p:nvSpPr>
          <p:cNvPr id="5124" name="Text Box 2"/>
          <p:cNvSpPr txBox="1">
            <a:spLocks noChangeArrowheads="1"/>
          </p:cNvSpPr>
          <p:nvPr/>
        </p:nvSpPr>
        <p:spPr bwMode="auto">
          <a:xfrm>
            <a:off x="250826" y="1447800"/>
            <a:ext cx="4097560" cy="4876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b="1" u="sng">
                <a:solidFill>
                  <a:srgbClr val="000000"/>
                </a:solidFill>
                <a:latin typeface="Arial" charset="0"/>
                <a:cs typeface="Arial" charset="0"/>
              </a:defRPr>
            </a:lvl1pPr>
            <a:lvl2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b="1">
                <a:solidFill>
                  <a:srgbClr val="000000"/>
                </a:solidFill>
                <a:latin typeface="Arial" charset="0"/>
                <a:cs typeface="Arial" charset="0"/>
              </a:defRPr>
            </a:lvl2pPr>
            <a:lvl3pPr eaLnBrk="0" hangingPunct="0">
              <a:spcBef>
                <a:spcPts val="600"/>
              </a:spcBef>
              <a:tabLst>
                <a:tab pos="728663" algn="l"/>
                <a:tab pos="1643063" algn="l"/>
                <a:tab pos="2557463" algn="l"/>
                <a:tab pos="3471863" algn="l"/>
                <a:tab pos="4386263" algn="l"/>
                <a:tab pos="5300663" algn="l"/>
                <a:tab pos="6215063" algn="l"/>
                <a:tab pos="7129463" algn="l"/>
                <a:tab pos="8043863" algn="l"/>
                <a:tab pos="8958263" algn="l"/>
                <a:tab pos="9872663" algn="l"/>
              </a:tabLst>
              <a:defRPr sz="2400">
                <a:solidFill>
                  <a:srgbClr val="000000"/>
                </a:solidFill>
                <a:latin typeface="Arial" charset="0"/>
                <a:cs typeface="Arial" charset="0"/>
              </a:defRPr>
            </a:lvl3pPr>
            <a:lvl4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4pPr>
            <a:lvl5pPr eaLnBrk="0" hangingPunct="0">
              <a:spcBef>
                <a:spcPts val="500"/>
              </a:spcBef>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728663" algn="l"/>
                <a:tab pos="1643063" algn="l"/>
                <a:tab pos="2557463" algn="l"/>
                <a:tab pos="3471863" algn="l"/>
                <a:tab pos="4386263" algn="l"/>
                <a:tab pos="5300663" algn="l"/>
                <a:tab pos="6215063" algn="l"/>
                <a:tab pos="7129463" algn="l"/>
                <a:tab pos="8043863" algn="l"/>
                <a:tab pos="8958263" algn="l"/>
                <a:tab pos="9872663" algn="l"/>
              </a:tabLst>
              <a:defRPr sz="2000">
                <a:solidFill>
                  <a:srgbClr val="000000"/>
                </a:solidFill>
                <a:latin typeface="Arial" charset="0"/>
                <a:cs typeface="Arial" charset="0"/>
              </a:defRPr>
            </a:lvl9pPr>
          </a:lstStyle>
          <a:p>
            <a:pPr marL="457200" indent="-457200" eaLnBrk="1" hangingPunct="1">
              <a:spcBef>
                <a:spcPts val="2250"/>
              </a:spcBef>
              <a:buClrTx/>
              <a:buFont typeface="Arial" panose="020B0604020202020204" pitchFamily="34" charset="0"/>
              <a:buChar char="•"/>
            </a:pPr>
            <a:r>
              <a:rPr lang="en-US" altLang="en-US" sz="2000" b="0" u="none">
                <a:solidFill>
                  <a:srgbClr val="0070C0"/>
                </a:solidFill>
              </a:rPr>
              <a:t>Xếp hạng của </a:t>
            </a:r>
            <a:r>
              <a:rPr lang="en-US" altLang="en-US" sz="2000" b="0" u="none" smtClean="0">
                <a:solidFill>
                  <a:srgbClr val="0070C0"/>
                </a:solidFill>
              </a:rPr>
              <a:t>EU về FDI </a:t>
            </a:r>
            <a:r>
              <a:rPr lang="en-US" altLang="en-US" sz="2000" b="0" u="none">
                <a:solidFill>
                  <a:srgbClr val="0070C0"/>
                </a:solidFill>
              </a:rPr>
              <a:t>(đứng thứ 6 năm 2014 và thứ 3 năm 2015) vẫn </a:t>
            </a:r>
            <a:r>
              <a:rPr lang="en-US" altLang="en-US" sz="2000" b="0" u="none" smtClean="0">
                <a:solidFill>
                  <a:srgbClr val="0070C0"/>
                </a:solidFill>
              </a:rPr>
              <a:t>chưa </a:t>
            </a:r>
            <a:r>
              <a:rPr lang="en-US" altLang="en-US" sz="2000" b="0" u="none">
                <a:solidFill>
                  <a:srgbClr val="0070C0"/>
                </a:solidFill>
              </a:rPr>
              <a:t>tương xứng với tiềm năng</a:t>
            </a:r>
          </a:p>
          <a:p>
            <a:pPr marL="457200" indent="-457200" eaLnBrk="1" hangingPunct="1">
              <a:spcBef>
                <a:spcPts val="2250"/>
              </a:spcBef>
              <a:buClrTx/>
              <a:buFont typeface="Arial" panose="020B0604020202020204" pitchFamily="34" charset="0"/>
              <a:buChar char="•"/>
            </a:pPr>
            <a:r>
              <a:rPr lang="en-US" altLang="en-US" sz="2000" b="0" u="none" smtClean="0">
                <a:solidFill>
                  <a:srgbClr val="0070C0"/>
                </a:solidFill>
              </a:rPr>
              <a:t>FDI của EU phục hồi trong năm 2015 sau khi bị cắt giảm do suy thoái toàn cầu (đạt 1,5 tỉ USD)</a:t>
            </a:r>
          </a:p>
          <a:p>
            <a:pPr marL="457200" indent="-457200" eaLnBrk="1" hangingPunct="1">
              <a:spcBef>
                <a:spcPts val="2250"/>
              </a:spcBef>
              <a:buClrTx/>
              <a:buFont typeface="Arial" panose="020B0604020202020204" pitchFamily="34" charset="0"/>
              <a:buChar char="•"/>
            </a:pPr>
            <a:r>
              <a:rPr lang="en-US" altLang="en-US" sz="2000" b="0" u="none" smtClean="0">
                <a:solidFill>
                  <a:srgbClr val="0070C0"/>
                </a:solidFill>
              </a:rPr>
              <a:t>Các nhà đầu tư chính: Anh, Pháp, Lúc-xăm-bua, Đức (82%)</a:t>
            </a:r>
          </a:p>
          <a:p>
            <a:pPr marL="457200" indent="-457200" eaLnBrk="1" hangingPunct="1">
              <a:spcBef>
                <a:spcPts val="2250"/>
              </a:spcBef>
              <a:buClrTx/>
              <a:buFont typeface="Arial" panose="020B0604020202020204" pitchFamily="34" charset="0"/>
              <a:buChar char="•"/>
            </a:pPr>
            <a:r>
              <a:rPr lang="en-US" altLang="en-US" sz="2000" b="0" u="none" smtClean="0">
                <a:solidFill>
                  <a:srgbClr val="0070C0"/>
                </a:solidFill>
              </a:rPr>
              <a:t>FTA tương lai sẽ cải thiện môi trường kinh doanh</a:t>
            </a:r>
            <a:endParaRPr lang="en-US" altLang="en-US" sz="2600" b="0" u="none" dirty="0">
              <a:solidFill>
                <a:srgbClr val="0070C0"/>
              </a:solidFill>
            </a:endParaRPr>
          </a:p>
        </p:txBody>
      </p:sp>
      <p:sp>
        <p:nvSpPr>
          <p:cNvPr id="5125" name="Rectangle 3"/>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488" y="1600200"/>
            <a:ext cx="4849825" cy="434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1"/>
          <p:cNvSpPr txBox="1"/>
          <p:nvPr/>
        </p:nvSpPr>
        <p:spPr>
          <a:xfrm>
            <a:off x="7363713" y="6032619"/>
            <a:ext cx="175260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b="1" i="1" smtClean="0">
                <a:solidFill>
                  <a:schemeClr val="accent2">
                    <a:lumMod val="50000"/>
                  </a:schemeClr>
                </a:solidFill>
              </a:rPr>
              <a:t>Nguồn: Eurostat</a:t>
            </a:r>
            <a:endParaRPr lang="en-GB" sz="1100" b="1" i="1" dirty="0">
              <a:solidFill>
                <a:schemeClr val="accent2">
                  <a:lumMod val="50000"/>
                </a:schemeClr>
              </a:solidFill>
            </a:endParaRPr>
          </a:p>
        </p:txBody>
      </p:sp>
      <p:sp>
        <p:nvSpPr>
          <p:cNvPr id="9" name="TextBox 8"/>
          <p:cNvSpPr txBox="1"/>
          <p:nvPr/>
        </p:nvSpPr>
        <p:spPr>
          <a:xfrm>
            <a:off x="4506912" y="1676400"/>
            <a:ext cx="4267200" cy="523220"/>
          </a:xfrm>
          <a:prstGeom prst="rect">
            <a:avLst/>
          </a:prstGeom>
          <a:solidFill>
            <a:schemeClr val="bg1"/>
          </a:solidFill>
        </p:spPr>
        <p:txBody>
          <a:bodyPr wrap="square" rtlCol="0">
            <a:spAutoFit/>
          </a:bodyPr>
          <a:lstStyle/>
          <a:p>
            <a:pPr algn="ctr"/>
            <a:r>
              <a:rPr lang="en-US" sz="1400" b="1" smtClean="0">
                <a:solidFill>
                  <a:schemeClr val="tx1"/>
                </a:solidFill>
              </a:rPr>
              <a:t>Tỉ trọng vốn FDI song phương giữa EU và các nước thành viên ASEAN năm 2014</a:t>
            </a:r>
          </a:p>
        </p:txBody>
      </p:sp>
    </p:spTree>
    <p:extLst>
      <p:ext uri="{BB962C8B-B14F-4D97-AF65-F5344CB8AC3E}">
        <p14:creationId xmlns:p14="http://schemas.microsoft.com/office/powerpoint/2010/main" val="250165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Microsoft YaHei"/>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10509</TotalTime>
  <Words>2342</Words>
  <Application>Microsoft Office PowerPoint</Application>
  <PresentationFormat>On-screen Show (4:3)</PresentationFormat>
  <Paragraphs>495</Paragraphs>
  <Slides>38</Slides>
  <Notes>26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template1-PUB</vt:lpstr>
      <vt:lpstr>    Hiệp định Thương mại Tự do EU –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tiếp theo</vt:lpstr>
      <vt:lpstr>PowerPoint Presentation</vt:lpstr>
      <vt:lpstr>Thách thức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Juan-Jose.ALMAGRO-HERRADOR@eeas.europa.eu</dc:creator>
  <cp:lastModifiedBy>VU Chi (EEAS-HANOI)</cp:lastModifiedBy>
  <cp:revision>411</cp:revision>
  <cp:lastPrinted>2016-02-29T13:38:44Z</cp:lastPrinted>
  <dcterms:created xsi:type="dcterms:W3CDTF">2011-08-11T11:56:21Z</dcterms:created>
  <dcterms:modified xsi:type="dcterms:W3CDTF">2016-06-27T08:57:05Z</dcterms:modified>
</cp:coreProperties>
</file>